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83651" r:id="rId2"/>
  </p:sldMasterIdLst>
  <p:notesMasterIdLst>
    <p:notesMasterId r:id="rId22"/>
  </p:notesMasterIdLst>
  <p:handoutMasterIdLst>
    <p:handoutMasterId r:id="rId23"/>
  </p:handoutMasterIdLst>
  <p:sldIdLst>
    <p:sldId id="271" r:id="rId3"/>
    <p:sldId id="275" r:id="rId4"/>
    <p:sldId id="272" r:id="rId5"/>
    <p:sldId id="284" r:id="rId6"/>
    <p:sldId id="276" r:id="rId7"/>
    <p:sldId id="280" r:id="rId8"/>
    <p:sldId id="285" r:id="rId9"/>
    <p:sldId id="287" r:id="rId10"/>
    <p:sldId id="273" r:id="rId11"/>
    <p:sldId id="278" r:id="rId12"/>
    <p:sldId id="281" r:id="rId13"/>
    <p:sldId id="286" r:id="rId14"/>
    <p:sldId id="277" r:id="rId15"/>
    <p:sldId id="279" r:id="rId16"/>
    <p:sldId id="290" r:id="rId17"/>
    <p:sldId id="288" r:id="rId18"/>
    <p:sldId id="291" r:id="rId19"/>
    <p:sldId id="292" r:id="rId20"/>
    <p:sldId id="293" r:id="rId21"/>
  </p:sldIdLst>
  <p:sldSz cx="6858000" cy="9906000" type="A4"/>
  <p:notesSz cx="9866313" cy="67357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5" userDrawn="1">
          <p15:clr>
            <a:srgbClr val="A4A3A4"/>
          </p15:clr>
        </p15:guide>
        <p15:guide id="2" pos="2160" userDrawn="1">
          <p15:clr>
            <a:srgbClr val="A4A3A4"/>
          </p15:clr>
        </p15:guide>
      </p15:sldGuideLst>
    </p:ext>
    <p:ext uri="{2D200454-40CA-4A62-9FC3-DE9A4176ACB9}">
      <p15:notesGuideLst xmlns:p15="http://schemas.microsoft.com/office/powerpoint/2012/main">
        <p15:guide id="1" orient="horz" pos="2122" userDrawn="1">
          <p15:clr>
            <a:srgbClr val="A4A3A4"/>
          </p15:clr>
        </p15:guide>
        <p15:guide id="2" pos="31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29A"/>
    <a:srgbClr val="000000"/>
    <a:srgbClr val="5D3A1A"/>
    <a:srgbClr val="E9E1DF"/>
    <a:srgbClr val="EE7609"/>
    <a:srgbClr val="F4F1EF"/>
    <a:srgbClr val="96806A"/>
    <a:srgbClr val="AF8015"/>
    <a:srgbClr val="C28D18"/>
    <a:srgbClr val="BF9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12" autoAdjust="0"/>
    <p:restoredTop sz="95969" autoAdjust="0"/>
  </p:normalViewPr>
  <p:slideViewPr>
    <p:cSldViewPr>
      <p:cViewPr>
        <p:scale>
          <a:sx n="93" d="100"/>
          <a:sy n="93" d="100"/>
        </p:scale>
        <p:origin x="3240" y="448"/>
      </p:cViewPr>
      <p:guideLst>
        <p:guide orient="horz" pos="3075"/>
        <p:guide pos="2160"/>
      </p:guideLst>
    </p:cSldViewPr>
  </p:slideViewPr>
  <p:notesTextViewPr>
    <p:cViewPr>
      <p:scale>
        <a:sx n="20" d="100"/>
        <a:sy n="20" d="100"/>
      </p:scale>
      <p:origin x="0" y="0"/>
    </p:cViewPr>
  </p:notesTextViewPr>
  <p:sorterViewPr>
    <p:cViewPr>
      <p:scale>
        <a:sx n="66" d="100"/>
        <a:sy n="66" d="100"/>
      </p:scale>
      <p:origin x="0" y="0"/>
    </p:cViewPr>
  </p:sorterViewPr>
  <p:notesViewPr>
    <p:cSldViewPr>
      <p:cViewPr varScale="1">
        <p:scale>
          <a:sx n="87" d="100"/>
          <a:sy n="87" d="100"/>
        </p:scale>
        <p:origin x="-3870" y="-72"/>
      </p:cViewPr>
      <p:guideLst>
        <p:guide orient="horz" pos="2122"/>
        <p:guide pos="31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0"/>
            <a:ext cx="4275403" cy="336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588629" y="0"/>
            <a:ext cx="4275403" cy="336788"/>
          </a:xfrm>
          <a:prstGeom prst="rect">
            <a:avLst/>
          </a:prstGeom>
        </p:spPr>
        <p:txBody>
          <a:bodyPr vert="horz" lIns="91440" tIns="45720" rIns="91440" bIns="45720" rtlCol="0"/>
          <a:lstStyle>
            <a:lvl1pPr algn="r">
              <a:defRPr sz="1200"/>
            </a:lvl1pPr>
          </a:lstStyle>
          <a:p>
            <a:fld id="{46BE8EFC-93C0-4670-BEEE-019384317408}" type="datetimeFigureOut">
              <a:rPr kumimoji="1" lang="ja-JP" altLang="en-US" smtClean="0"/>
              <a:pPr/>
              <a:t>2022/2/6</a:t>
            </a:fld>
            <a:endParaRPr kumimoji="1" lang="ja-JP" altLang="en-US"/>
          </a:p>
        </p:txBody>
      </p:sp>
      <p:sp>
        <p:nvSpPr>
          <p:cNvPr id="4" name="フッター プレースホルダ 3"/>
          <p:cNvSpPr>
            <a:spLocks noGrp="1"/>
          </p:cNvSpPr>
          <p:nvPr>
            <p:ph type="ftr" sz="quarter" idx="2"/>
          </p:nvPr>
        </p:nvSpPr>
        <p:spPr>
          <a:xfrm>
            <a:off x="2" y="6397806"/>
            <a:ext cx="4275403" cy="33678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5588629" y="6397806"/>
            <a:ext cx="4275403" cy="336788"/>
          </a:xfrm>
          <a:prstGeom prst="rect">
            <a:avLst/>
          </a:prstGeom>
        </p:spPr>
        <p:txBody>
          <a:bodyPr vert="horz" lIns="91440" tIns="45720" rIns="91440" bIns="45720" rtlCol="0" anchor="b"/>
          <a:lstStyle>
            <a:lvl1pPr algn="r">
              <a:defRPr sz="1200"/>
            </a:lvl1pPr>
          </a:lstStyle>
          <a:p>
            <a:fld id="{C388E7C9-2008-4641-9620-022E6A70C808}" type="slidenum">
              <a:rPr kumimoji="1" lang="ja-JP" altLang="en-US" smtClean="0"/>
              <a:pPr/>
              <a:t>‹#›</a:t>
            </a:fld>
            <a:endParaRPr kumimoji="1" lang="ja-JP" altLang="en-US"/>
          </a:p>
        </p:txBody>
      </p:sp>
    </p:spTree>
    <p:extLst>
      <p:ext uri="{BB962C8B-B14F-4D97-AF65-F5344CB8AC3E}">
        <p14:creationId xmlns:p14="http://schemas.microsoft.com/office/powerpoint/2010/main" val="1747331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0"/>
            <a:ext cx="4275403" cy="336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5588629" y="0"/>
            <a:ext cx="4275403" cy="336788"/>
          </a:xfrm>
          <a:prstGeom prst="rect">
            <a:avLst/>
          </a:prstGeom>
        </p:spPr>
        <p:txBody>
          <a:bodyPr vert="horz" lIns="91440" tIns="45720" rIns="91440" bIns="45720" rtlCol="0"/>
          <a:lstStyle>
            <a:lvl1pPr algn="r">
              <a:defRPr sz="1200"/>
            </a:lvl1pPr>
          </a:lstStyle>
          <a:p>
            <a:fld id="{79B9F50D-413F-4598-9836-FFC89F632C24}" type="datetimeFigureOut">
              <a:rPr kumimoji="1" lang="ja-JP" altLang="en-US" smtClean="0"/>
              <a:pPr/>
              <a:t>2022/2/6</a:t>
            </a:fld>
            <a:endParaRPr kumimoji="1" lang="ja-JP" altLang="en-US"/>
          </a:p>
        </p:txBody>
      </p:sp>
      <p:sp>
        <p:nvSpPr>
          <p:cNvPr id="4" name="スライド イメージ プレースホルダ 3"/>
          <p:cNvSpPr>
            <a:spLocks noGrp="1" noRot="1" noChangeAspect="1"/>
          </p:cNvSpPr>
          <p:nvPr>
            <p:ph type="sldImg" idx="2"/>
          </p:nvPr>
        </p:nvSpPr>
        <p:spPr>
          <a:xfrm>
            <a:off x="4057650" y="504825"/>
            <a:ext cx="1751013" cy="25273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986632" y="3199488"/>
            <a:ext cx="7893050" cy="303109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2" y="6397806"/>
            <a:ext cx="4275403" cy="33678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5588629" y="6397806"/>
            <a:ext cx="4275403" cy="336788"/>
          </a:xfrm>
          <a:prstGeom prst="rect">
            <a:avLst/>
          </a:prstGeom>
        </p:spPr>
        <p:txBody>
          <a:bodyPr vert="horz" lIns="91440" tIns="45720" rIns="91440" bIns="45720" rtlCol="0" anchor="b"/>
          <a:lstStyle>
            <a:lvl1pPr algn="r">
              <a:defRPr sz="1200"/>
            </a:lvl1pPr>
          </a:lstStyle>
          <a:p>
            <a:fld id="{4E6ADB22-D1E5-4507-82C5-6CD0C5413795}" type="slidenum">
              <a:rPr kumimoji="1" lang="ja-JP" altLang="en-US" smtClean="0"/>
              <a:pPr/>
              <a:t>‹#›</a:t>
            </a:fld>
            <a:endParaRPr kumimoji="1" lang="ja-JP" altLang="en-US"/>
          </a:p>
        </p:txBody>
      </p:sp>
    </p:spTree>
    <p:extLst>
      <p:ext uri="{BB962C8B-B14F-4D97-AF65-F5344CB8AC3E}">
        <p14:creationId xmlns:p14="http://schemas.microsoft.com/office/powerpoint/2010/main" val="236978117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E6ADB22-D1E5-4507-82C5-6CD0C5413795}" type="slidenum">
              <a:rPr kumimoji="1" lang="ja-JP" altLang="en-US" smtClean="0"/>
              <a:pPr/>
              <a:t>1</a:t>
            </a:fld>
            <a:endParaRPr kumimoji="1" lang="ja-JP" altLang="en-US"/>
          </a:p>
        </p:txBody>
      </p:sp>
    </p:spTree>
    <p:extLst>
      <p:ext uri="{BB962C8B-B14F-4D97-AF65-F5344CB8AC3E}">
        <p14:creationId xmlns:p14="http://schemas.microsoft.com/office/powerpoint/2010/main" val="2632248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E6ADB22-D1E5-4507-82C5-6CD0C5413795}" type="slidenum">
              <a:rPr kumimoji="1" lang="ja-JP" altLang="en-US" smtClean="0"/>
              <a:pPr/>
              <a:t>5</a:t>
            </a:fld>
            <a:endParaRPr kumimoji="1" lang="ja-JP" altLang="en-US"/>
          </a:p>
        </p:txBody>
      </p:sp>
    </p:spTree>
    <p:extLst>
      <p:ext uri="{BB962C8B-B14F-4D97-AF65-F5344CB8AC3E}">
        <p14:creationId xmlns:p14="http://schemas.microsoft.com/office/powerpoint/2010/main" val="1932729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E6ADB22-D1E5-4507-82C5-6CD0C5413795}" type="slidenum">
              <a:rPr kumimoji="1" lang="ja-JP" altLang="en-US" smtClean="0"/>
              <a:pPr/>
              <a:t>10</a:t>
            </a:fld>
            <a:endParaRPr kumimoji="1" lang="ja-JP" altLang="en-US"/>
          </a:p>
        </p:txBody>
      </p:sp>
    </p:spTree>
    <p:extLst>
      <p:ext uri="{BB962C8B-B14F-4D97-AF65-F5344CB8AC3E}">
        <p14:creationId xmlns:p14="http://schemas.microsoft.com/office/powerpoint/2010/main" val="1906590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E6ADB22-D1E5-4507-82C5-6CD0C5413795}" type="slidenum">
              <a:rPr kumimoji="1" lang="ja-JP" altLang="en-US" smtClean="0"/>
              <a:pPr/>
              <a:t>17</a:t>
            </a:fld>
            <a:endParaRPr kumimoji="1" lang="ja-JP" altLang="en-US"/>
          </a:p>
        </p:txBody>
      </p:sp>
    </p:spTree>
    <p:extLst>
      <p:ext uri="{BB962C8B-B14F-4D97-AF65-F5344CB8AC3E}">
        <p14:creationId xmlns:p14="http://schemas.microsoft.com/office/powerpoint/2010/main" val="2117228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E6ADB22-D1E5-4507-82C5-6CD0C5413795}" type="slidenum">
              <a:rPr kumimoji="1" lang="ja-JP" altLang="en-US" smtClean="0"/>
              <a:pPr/>
              <a:t>18</a:t>
            </a:fld>
            <a:endParaRPr kumimoji="1" lang="ja-JP" altLang="en-US"/>
          </a:p>
        </p:txBody>
      </p:sp>
    </p:spTree>
    <p:extLst>
      <p:ext uri="{BB962C8B-B14F-4D97-AF65-F5344CB8AC3E}">
        <p14:creationId xmlns:p14="http://schemas.microsoft.com/office/powerpoint/2010/main" val="41293067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pic>
        <p:nvPicPr>
          <p:cNvPr id="4" name="Google Shape;196;p27">
            <a:extLst>
              <a:ext uri="{FF2B5EF4-FFF2-40B4-BE49-F238E27FC236}">
                <a16:creationId xmlns:a16="http://schemas.microsoft.com/office/drawing/2014/main" id="{FF379A85-C31E-044C-B8A7-A6B696054CF8}"/>
              </a:ext>
            </a:extLst>
          </p:cNvPr>
          <p:cNvPicPr preferRelativeResize="0"/>
          <p:nvPr userDrawn="1"/>
        </p:nvPicPr>
        <p:blipFill rotWithShape="1">
          <a:blip r:embed="rId2">
            <a:alphaModFix amt="27000"/>
          </a:blip>
          <a:srcRect/>
          <a:stretch/>
        </p:blipFill>
        <p:spPr>
          <a:xfrm rot="5400000">
            <a:off x="-1076034" y="1564542"/>
            <a:ext cx="9037451" cy="6885384"/>
          </a:xfrm>
          <a:prstGeom prst="rect">
            <a:avLst/>
          </a:prstGeom>
          <a:noFill/>
          <a:ln>
            <a:noFill/>
          </a:ln>
          <a:effectLst>
            <a:outerShdw blurRad="50800" dist="50800" dir="5400000" algn="ctr" rotWithShape="0">
              <a:srgbClr val="000000">
                <a:alpha val="6669"/>
              </a:srgbClr>
            </a:outerShdw>
          </a:effectLst>
        </p:spPr>
      </p:pic>
      <p:sp>
        <p:nvSpPr>
          <p:cNvPr id="5" name="タイトル 1">
            <a:extLst>
              <a:ext uri="{FF2B5EF4-FFF2-40B4-BE49-F238E27FC236}">
                <a16:creationId xmlns:a16="http://schemas.microsoft.com/office/drawing/2014/main" id="{20005F59-5597-8B49-9E5B-289C95C743A0}"/>
              </a:ext>
            </a:extLst>
          </p:cNvPr>
          <p:cNvSpPr>
            <a:spLocks noGrp="1"/>
          </p:cNvSpPr>
          <p:nvPr>
            <p:ph type="ctrTitle" hasCustomPrompt="1"/>
          </p:nvPr>
        </p:nvSpPr>
        <p:spPr>
          <a:xfrm>
            <a:off x="0" y="4232920"/>
            <a:ext cx="6857998" cy="576064"/>
          </a:xfrm>
          <a:prstGeom prst="rect">
            <a:avLst/>
          </a:prstGeom>
        </p:spPr>
        <p:txBody>
          <a:bodyPr anchor="ctr"/>
          <a:lstStyle>
            <a:lvl1pPr>
              <a:defRPr sz="2800" b="1" i="0">
                <a:solidFill>
                  <a:srgbClr val="1B529A"/>
                </a:solidFill>
                <a:latin typeface="Meiryo" panose="020B0604030504040204" pitchFamily="34" charset="-128"/>
                <a:ea typeface="Meiryo" panose="020B0604030504040204" pitchFamily="34" charset="-128"/>
              </a:defRPr>
            </a:lvl1pPr>
          </a:lstStyle>
          <a:p>
            <a:r>
              <a:rPr kumimoji="1" lang="ja-JP" altLang="en-US"/>
              <a:t>マスタ タイトルの書式設定</a:t>
            </a:r>
          </a:p>
        </p:txBody>
      </p:sp>
    </p:spTree>
    <p:extLst>
      <p:ext uri="{BB962C8B-B14F-4D97-AF65-F5344CB8AC3E}">
        <p14:creationId xmlns:p14="http://schemas.microsoft.com/office/powerpoint/2010/main" val="3677634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spTree>
      <p:nvGrpSpPr>
        <p:cNvPr id="1" name=""/>
        <p:cNvGrpSpPr/>
        <p:nvPr/>
      </p:nvGrpSpPr>
      <p:grpSpPr>
        <a:xfrm>
          <a:off x="0" y="0"/>
          <a:ext cx="0" cy="0"/>
          <a:chOff x="0" y="0"/>
          <a:chExt cx="0" cy="0"/>
        </a:xfrm>
      </p:grpSpPr>
      <p:sp>
        <p:nvSpPr>
          <p:cNvPr id="11" name="図プレースホルダー 2">
            <a:extLst>
              <a:ext uri="{FF2B5EF4-FFF2-40B4-BE49-F238E27FC236}">
                <a16:creationId xmlns:a16="http://schemas.microsoft.com/office/drawing/2014/main" id="{04369085-C203-584A-8471-EA6EAC6AB7CA}"/>
              </a:ext>
            </a:extLst>
          </p:cNvPr>
          <p:cNvSpPr>
            <a:spLocks noGrp="1"/>
          </p:cNvSpPr>
          <p:nvPr>
            <p:ph type="pic" sz="quarter" idx="16"/>
          </p:nvPr>
        </p:nvSpPr>
        <p:spPr>
          <a:xfrm>
            <a:off x="188640" y="1456008"/>
            <a:ext cx="4104456" cy="2583300"/>
          </a:xfrm>
          <a:prstGeom prst="rect">
            <a:avLst/>
          </a:prstGeom>
        </p:spPr>
        <p:txBody>
          <a:bodyPr/>
          <a:lstStyle/>
          <a:p>
            <a:endParaRPr kumimoji="1" lang="ja-JP" altLang="en-US"/>
          </a:p>
        </p:txBody>
      </p:sp>
      <p:sp>
        <p:nvSpPr>
          <p:cNvPr id="12" name="図プレースホルダー 2">
            <a:extLst>
              <a:ext uri="{FF2B5EF4-FFF2-40B4-BE49-F238E27FC236}">
                <a16:creationId xmlns:a16="http://schemas.microsoft.com/office/drawing/2014/main" id="{6B3A4F9E-6781-9C4C-9453-890FE9B5B64F}"/>
              </a:ext>
            </a:extLst>
          </p:cNvPr>
          <p:cNvSpPr>
            <a:spLocks noGrp="1"/>
          </p:cNvSpPr>
          <p:nvPr>
            <p:ph type="pic" sz="quarter" idx="17"/>
          </p:nvPr>
        </p:nvSpPr>
        <p:spPr>
          <a:xfrm>
            <a:off x="188640" y="4236221"/>
            <a:ext cx="4104456" cy="2583300"/>
          </a:xfrm>
          <a:prstGeom prst="rect">
            <a:avLst/>
          </a:prstGeom>
        </p:spPr>
        <p:txBody>
          <a:bodyPr/>
          <a:lstStyle/>
          <a:p>
            <a:endParaRPr kumimoji="1" lang="ja-JP" altLang="en-US"/>
          </a:p>
        </p:txBody>
      </p:sp>
      <p:sp>
        <p:nvSpPr>
          <p:cNvPr id="13" name="図プレースホルダー 2">
            <a:extLst>
              <a:ext uri="{FF2B5EF4-FFF2-40B4-BE49-F238E27FC236}">
                <a16:creationId xmlns:a16="http://schemas.microsoft.com/office/drawing/2014/main" id="{7CBFBCB6-5E8E-1F46-8A37-D3497109A7FA}"/>
              </a:ext>
            </a:extLst>
          </p:cNvPr>
          <p:cNvSpPr>
            <a:spLocks noGrp="1"/>
          </p:cNvSpPr>
          <p:nvPr>
            <p:ph type="pic" sz="quarter" idx="18"/>
          </p:nvPr>
        </p:nvSpPr>
        <p:spPr>
          <a:xfrm>
            <a:off x="188640" y="7016434"/>
            <a:ext cx="4104456" cy="2583300"/>
          </a:xfrm>
          <a:prstGeom prst="rect">
            <a:avLst/>
          </a:prstGeom>
        </p:spPr>
        <p:txBody>
          <a:bodyPr/>
          <a:lstStyle/>
          <a:p>
            <a:endParaRPr kumimoji="1" lang="ja-JP" altLang="en-US"/>
          </a:p>
        </p:txBody>
      </p:sp>
      <p:sp>
        <p:nvSpPr>
          <p:cNvPr id="16" name="テキスト プレースホルダー 15">
            <a:extLst>
              <a:ext uri="{FF2B5EF4-FFF2-40B4-BE49-F238E27FC236}">
                <a16:creationId xmlns:a16="http://schemas.microsoft.com/office/drawing/2014/main" id="{AA3E109A-410B-1245-9357-FA6F4F468ADF}"/>
              </a:ext>
            </a:extLst>
          </p:cNvPr>
          <p:cNvSpPr>
            <a:spLocks noGrp="1"/>
          </p:cNvSpPr>
          <p:nvPr>
            <p:ph type="body" sz="quarter" idx="10" hasCustomPrompt="1"/>
          </p:nvPr>
        </p:nvSpPr>
        <p:spPr>
          <a:xfrm>
            <a:off x="188640" y="688305"/>
            <a:ext cx="6515544" cy="554567"/>
          </a:xfrm>
          <a:prstGeom prst="rect">
            <a:avLst/>
          </a:prstGeom>
        </p:spPr>
        <p:txBody>
          <a:bodyPr vert="horz" anchor="t"/>
          <a:lstStyle>
            <a:lvl1pPr marL="0" marR="0" indent="0" algn="l" defTabSz="633012" rtl="0" eaLnBrk="1" fontAlgn="auto" latinLnBrk="0" hangingPunct="1">
              <a:lnSpc>
                <a:spcPct val="120000"/>
              </a:lnSpc>
              <a:spcBef>
                <a:spcPct val="20000"/>
              </a:spcBef>
              <a:spcAft>
                <a:spcPts val="0"/>
              </a:spcAft>
              <a:buClrTx/>
              <a:buSzTx/>
              <a:buFont typeface="Arial" pitchFamily="34" charset="0"/>
              <a:buNone/>
              <a:tabLst/>
              <a:defRPr sz="1200" b="1" i="0">
                <a:solidFill>
                  <a:schemeClr val="tx1">
                    <a:lumMod val="75000"/>
                    <a:lumOff val="25000"/>
                  </a:schemeClr>
                </a:solidFill>
                <a:latin typeface="Meiryo" panose="020B0604030504040204" pitchFamily="34" charset="-128"/>
                <a:ea typeface="Meiryo" panose="020B0604030504040204" pitchFamily="34" charset="-128"/>
              </a:defRPr>
            </a:lvl1pPr>
            <a:lvl2pPr marL="316506" indent="0">
              <a:buNone/>
              <a:defRPr/>
            </a:lvl2pPr>
          </a:lstStyle>
          <a:p>
            <a:pPr marL="0" marR="0" lvl="0" indent="0" algn="l" defTabSz="633012" rtl="0" eaLnBrk="1" fontAlgn="auto" latinLnBrk="0" hangingPunct="1">
              <a:lnSpc>
                <a:spcPct val="100000"/>
              </a:lnSpc>
              <a:spcBef>
                <a:spcPct val="20000"/>
              </a:spcBef>
              <a:spcAft>
                <a:spcPts val="0"/>
              </a:spcAft>
              <a:buClrTx/>
              <a:buSzTx/>
              <a:buFont typeface="Arial" pitchFamily="34" charset="0"/>
              <a:buNone/>
              <a:tabLst/>
              <a:defRPr/>
            </a:pPr>
            <a:r>
              <a:rPr kumimoji="1" lang="ja-JP" altLang="en-US"/>
              <a:t>マスター テキストの書式設定マスター テキストの書式設定</a:t>
            </a:r>
          </a:p>
          <a:p>
            <a:pPr marL="0" marR="0" lvl="0" indent="0" algn="l" defTabSz="633012" rtl="0" eaLnBrk="1" fontAlgn="auto" latinLnBrk="0" hangingPunct="1">
              <a:lnSpc>
                <a:spcPct val="100000"/>
              </a:lnSpc>
              <a:spcBef>
                <a:spcPct val="20000"/>
              </a:spcBef>
              <a:spcAft>
                <a:spcPts val="0"/>
              </a:spcAft>
              <a:buClrTx/>
              <a:buSzTx/>
              <a:buFont typeface="Arial" pitchFamily="34" charset="0"/>
              <a:buNone/>
              <a:tabLst/>
              <a:defRPr/>
            </a:pPr>
            <a:r>
              <a:rPr kumimoji="1" lang="ja-JP" altLang="en-US"/>
              <a:t>マスター テキストの書式設定</a:t>
            </a:r>
          </a:p>
        </p:txBody>
      </p:sp>
      <p:sp>
        <p:nvSpPr>
          <p:cNvPr id="5" name="タイトル 4">
            <a:extLst>
              <a:ext uri="{FF2B5EF4-FFF2-40B4-BE49-F238E27FC236}">
                <a16:creationId xmlns:a16="http://schemas.microsoft.com/office/drawing/2014/main" id="{82FBAF48-52E2-8B41-B2A6-688457C9C6F9}"/>
              </a:ext>
            </a:extLst>
          </p:cNvPr>
          <p:cNvSpPr>
            <a:spLocks noGrp="1"/>
          </p:cNvSpPr>
          <p:nvPr>
            <p:ph type="title"/>
          </p:nvPr>
        </p:nvSpPr>
        <p:spPr>
          <a:xfrm>
            <a:off x="-11875" y="0"/>
            <a:ext cx="5529107" cy="488504"/>
          </a:xfrm>
          <a:prstGeom prst="rect">
            <a:avLst/>
          </a:prstGeom>
        </p:spPr>
        <p:txBody>
          <a:bodyPr vert="horz" anchor="ctr"/>
          <a:lstStyle>
            <a:lvl1pPr algn="l">
              <a:lnSpc>
                <a:spcPct val="100000"/>
              </a:lnSpc>
              <a:defRPr sz="1600" b="0" i="0" spc="0">
                <a:solidFill>
                  <a:schemeClr val="bg1"/>
                </a:solidFill>
                <a:latin typeface="Meiryo" panose="020B0604030504040204" pitchFamily="34" charset="-128"/>
                <a:ea typeface="Meiryo" panose="020B0604030504040204" pitchFamily="34" charset="-128"/>
              </a:defRPr>
            </a:lvl1pPr>
          </a:lstStyle>
          <a:p>
            <a:r>
              <a:rPr kumimoji="1" lang="ja-JP" altLang="en-US"/>
              <a:t>マスター タイトルの書式設定</a:t>
            </a:r>
          </a:p>
        </p:txBody>
      </p:sp>
      <p:sp>
        <p:nvSpPr>
          <p:cNvPr id="14" name="テキスト プレースホルダー 28">
            <a:extLst>
              <a:ext uri="{FF2B5EF4-FFF2-40B4-BE49-F238E27FC236}">
                <a16:creationId xmlns:a16="http://schemas.microsoft.com/office/drawing/2014/main" id="{2C49C8E7-3D34-F54F-9DB2-ECBD63F5DF77}"/>
              </a:ext>
            </a:extLst>
          </p:cNvPr>
          <p:cNvSpPr>
            <a:spLocks noGrp="1"/>
          </p:cNvSpPr>
          <p:nvPr>
            <p:ph type="body" sz="quarter" idx="19"/>
          </p:nvPr>
        </p:nvSpPr>
        <p:spPr>
          <a:xfrm>
            <a:off x="4437112" y="1456008"/>
            <a:ext cx="2267071" cy="2583300"/>
          </a:xfrm>
          <a:prstGeom prst="rect">
            <a:avLst/>
          </a:prstGeom>
        </p:spPr>
        <p:txBody>
          <a:bodyPr lIns="90000">
            <a:normAutofit/>
          </a:bodyPr>
          <a:lstStyle>
            <a:lvl1pPr marL="0" indent="0">
              <a:lnSpc>
                <a:spcPts val="1200"/>
              </a:lnSpc>
              <a:buNone/>
              <a:defRPr sz="1000" b="0" i="0">
                <a:solidFill>
                  <a:schemeClr val="tx1">
                    <a:lumMod val="75000"/>
                    <a:lumOff val="25000"/>
                  </a:schemeClr>
                </a:solidFill>
                <a:latin typeface="Meiryo" panose="020B0604030504040204" pitchFamily="34" charset="-128"/>
                <a:ea typeface="Meiryo" panose="020B0604030504040204" pitchFamily="34" charset="-128"/>
              </a:defRPr>
            </a:lvl1pPr>
          </a:lstStyle>
          <a:p>
            <a:pPr lvl="0"/>
            <a:r>
              <a:rPr kumimoji="1" lang="ja-JP" altLang="en-US"/>
              <a:t>マスター テキストの書式設定</a:t>
            </a:r>
          </a:p>
        </p:txBody>
      </p:sp>
      <p:sp>
        <p:nvSpPr>
          <p:cNvPr id="15" name="テキスト プレースホルダー 28">
            <a:extLst>
              <a:ext uri="{FF2B5EF4-FFF2-40B4-BE49-F238E27FC236}">
                <a16:creationId xmlns:a16="http://schemas.microsoft.com/office/drawing/2014/main" id="{AD0F0D38-9BAA-9043-93B0-BCA3A58A54A8}"/>
              </a:ext>
            </a:extLst>
          </p:cNvPr>
          <p:cNvSpPr>
            <a:spLocks noGrp="1"/>
          </p:cNvSpPr>
          <p:nvPr>
            <p:ph type="body" sz="quarter" idx="20"/>
          </p:nvPr>
        </p:nvSpPr>
        <p:spPr>
          <a:xfrm>
            <a:off x="4437112" y="4236221"/>
            <a:ext cx="2267071" cy="2583300"/>
          </a:xfrm>
          <a:prstGeom prst="rect">
            <a:avLst/>
          </a:prstGeom>
        </p:spPr>
        <p:txBody>
          <a:bodyPr lIns="90000">
            <a:normAutofit/>
          </a:bodyPr>
          <a:lstStyle>
            <a:lvl1pPr marL="0" indent="0">
              <a:lnSpc>
                <a:spcPts val="1200"/>
              </a:lnSpc>
              <a:buNone/>
              <a:defRPr sz="1000" b="0" i="0">
                <a:solidFill>
                  <a:schemeClr val="tx1">
                    <a:lumMod val="75000"/>
                    <a:lumOff val="25000"/>
                  </a:schemeClr>
                </a:solidFill>
                <a:latin typeface="Meiryo" panose="020B0604030504040204" pitchFamily="34" charset="-128"/>
                <a:ea typeface="Meiryo" panose="020B0604030504040204" pitchFamily="34" charset="-128"/>
              </a:defRPr>
            </a:lvl1pPr>
          </a:lstStyle>
          <a:p>
            <a:pPr lvl="0"/>
            <a:r>
              <a:rPr kumimoji="1" lang="ja-JP" altLang="en-US"/>
              <a:t>マスター テキストの書式設定</a:t>
            </a:r>
          </a:p>
        </p:txBody>
      </p:sp>
      <p:sp>
        <p:nvSpPr>
          <p:cNvPr id="17" name="テキスト プレースホルダー 28">
            <a:extLst>
              <a:ext uri="{FF2B5EF4-FFF2-40B4-BE49-F238E27FC236}">
                <a16:creationId xmlns:a16="http://schemas.microsoft.com/office/drawing/2014/main" id="{0F45579B-F273-3349-85D8-775CFC302675}"/>
              </a:ext>
            </a:extLst>
          </p:cNvPr>
          <p:cNvSpPr>
            <a:spLocks noGrp="1"/>
          </p:cNvSpPr>
          <p:nvPr>
            <p:ph type="body" sz="quarter" idx="21"/>
          </p:nvPr>
        </p:nvSpPr>
        <p:spPr>
          <a:xfrm>
            <a:off x="4437112" y="7016434"/>
            <a:ext cx="2267071" cy="2583300"/>
          </a:xfrm>
          <a:prstGeom prst="rect">
            <a:avLst/>
          </a:prstGeom>
        </p:spPr>
        <p:txBody>
          <a:bodyPr lIns="90000">
            <a:normAutofit/>
          </a:bodyPr>
          <a:lstStyle>
            <a:lvl1pPr marL="0" indent="0">
              <a:lnSpc>
                <a:spcPts val="1200"/>
              </a:lnSpc>
              <a:buNone/>
              <a:defRPr sz="1000" b="0" i="0">
                <a:solidFill>
                  <a:schemeClr val="tx1">
                    <a:lumMod val="75000"/>
                    <a:lumOff val="25000"/>
                  </a:schemeClr>
                </a:solidFill>
                <a:latin typeface="Meiryo" panose="020B0604030504040204" pitchFamily="34" charset="-128"/>
                <a:ea typeface="Meiryo" panose="020B0604030504040204" pitchFamily="34" charset="-128"/>
              </a:defRPr>
            </a:lvl1pPr>
          </a:lstStyle>
          <a:p>
            <a:pPr lvl="0"/>
            <a:r>
              <a:rPr kumimoji="1" lang="ja-JP" altLang="en-US"/>
              <a:t>マスター テキストの書式設定</a:t>
            </a:r>
          </a:p>
        </p:txBody>
      </p:sp>
      <p:cxnSp>
        <p:nvCxnSpPr>
          <p:cNvPr id="18" name="直線コネクタ 17">
            <a:extLst>
              <a:ext uri="{FF2B5EF4-FFF2-40B4-BE49-F238E27FC236}">
                <a16:creationId xmlns:a16="http://schemas.microsoft.com/office/drawing/2014/main" id="{AEE5CC1B-C093-054E-A2FF-C57A59A9C6E2}"/>
              </a:ext>
            </a:extLst>
          </p:cNvPr>
          <p:cNvCxnSpPr>
            <a:cxnSpLocks/>
          </p:cNvCxnSpPr>
          <p:nvPr userDrawn="1"/>
        </p:nvCxnSpPr>
        <p:spPr>
          <a:xfrm>
            <a:off x="0" y="1352600"/>
            <a:ext cx="6858000" cy="0"/>
          </a:xfrm>
          <a:prstGeom prst="line">
            <a:avLst/>
          </a:prstGeom>
          <a:ln w="31750"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0AB64A86-85CF-8A4C-96F1-604969223EAF}"/>
              </a:ext>
            </a:extLst>
          </p:cNvPr>
          <p:cNvCxnSpPr>
            <a:cxnSpLocks/>
          </p:cNvCxnSpPr>
          <p:nvPr userDrawn="1"/>
        </p:nvCxnSpPr>
        <p:spPr>
          <a:xfrm>
            <a:off x="-11875" y="4149036"/>
            <a:ext cx="6858000" cy="0"/>
          </a:xfrm>
          <a:prstGeom prst="line">
            <a:avLst/>
          </a:prstGeom>
          <a:ln w="31750"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921734E-3195-7349-BFFA-19EC259BF7F6}"/>
              </a:ext>
            </a:extLst>
          </p:cNvPr>
          <p:cNvCxnSpPr>
            <a:cxnSpLocks/>
          </p:cNvCxnSpPr>
          <p:nvPr userDrawn="1"/>
        </p:nvCxnSpPr>
        <p:spPr>
          <a:xfrm>
            <a:off x="18393" y="6920455"/>
            <a:ext cx="6858000" cy="0"/>
          </a:xfrm>
          <a:prstGeom prst="line">
            <a:avLst/>
          </a:prstGeom>
          <a:ln w="31750"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727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3" name="テキスト プレースホルダー 15">
            <a:extLst>
              <a:ext uri="{FF2B5EF4-FFF2-40B4-BE49-F238E27FC236}">
                <a16:creationId xmlns:a16="http://schemas.microsoft.com/office/drawing/2014/main" id="{6FA098CF-B0F6-3D44-9E7E-94CD42C6307C}"/>
              </a:ext>
            </a:extLst>
          </p:cNvPr>
          <p:cNvSpPr>
            <a:spLocks noGrp="1"/>
          </p:cNvSpPr>
          <p:nvPr>
            <p:ph type="body" sz="quarter" idx="10" hasCustomPrompt="1"/>
          </p:nvPr>
        </p:nvSpPr>
        <p:spPr>
          <a:xfrm>
            <a:off x="188640" y="688305"/>
            <a:ext cx="6515544" cy="554567"/>
          </a:xfrm>
          <a:prstGeom prst="rect">
            <a:avLst/>
          </a:prstGeom>
        </p:spPr>
        <p:txBody>
          <a:bodyPr vert="horz" anchor="t"/>
          <a:lstStyle>
            <a:lvl1pPr marL="0" marR="0" indent="0" algn="l" defTabSz="633012" rtl="0" eaLnBrk="1" fontAlgn="auto" latinLnBrk="0" hangingPunct="1">
              <a:lnSpc>
                <a:spcPct val="120000"/>
              </a:lnSpc>
              <a:spcBef>
                <a:spcPct val="20000"/>
              </a:spcBef>
              <a:spcAft>
                <a:spcPts val="0"/>
              </a:spcAft>
              <a:buClrTx/>
              <a:buSzTx/>
              <a:buFont typeface="Arial" pitchFamily="34" charset="0"/>
              <a:buNone/>
              <a:tabLst/>
              <a:defRPr sz="1200" b="1" i="0">
                <a:solidFill>
                  <a:schemeClr val="tx1">
                    <a:lumMod val="75000"/>
                    <a:lumOff val="25000"/>
                  </a:schemeClr>
                </a:solidFill>
                <a:latin typeface="Meiryo" panose="020B0604030504040204" pitchFamily="34" charset="-128"/>
                <a:ea typeface="Meiryo" panose="020B0604030504040204" pitchFamily="34" charset="-128"/>
              </a:defRPr>
            </a:lvl1pPr>
            <a:lvl2pPr marL="316506" indent="0">
              <a:buNone/>
              <a:defRPr/>
            </a:lvl2pPr>
          </a:lstStyle>
          <a:p>
            <a:pPr marL="0" marR="0" lvl="0" indent="0" algn="l" defTabSz="633012" rtl="0" eaLnBrk="1" fontAlgn="auto" latinLnBrk="0" hangingPunct="1">
              <a:lnSpc>
                <a:spcPct val="100000"/>
              </a:lnSpc>
              <a:spcBef>
                <a:spcPct val="20000"/>
              </a:spcBef>
              <a:spcAft>
                <a:spcPts val="0"/>
              </a:spcAft>
              <a:buClrTx/>
              <a:buSzTx/>
              <a:buFont typeface="Arial" pitchFamily="34" charset="0"/>
              <a:buNone/>
              <a:tabLst/>
              <a:defRPr/>
            </a:pPr>
            <a:r>
              <a:rPr kumimoji="1" lang="ja-JP" altLang="en-US"/>
              <a:t>マスター テキストの書式設定マスター テキストの書式設定</a:t>
            </a:r>
          </a:p>
          <a:p>
            <a:pPr marL="0" marR="0" lvl="0" indent="0" algn="l" defTabSz="633012" rtl="0" eaLnBrk="1" fontAlgn="auto" latinLnBrk="0" hangingPunct="1">
              <a:lnSpc>
                <a:spcPct val="100000"/>
              </a:lnSpc>
              <a:spcBef>
                <a:spcPct val="20000"/>
              </a:spcBef>
              <a:spcAft>
                <a:spcPts val="0"/>
              </a:spcAft>
              <a:buClrTx/>
              <a:buSzTx/>
              <a:buFont typeface="Arial" pitchFamily="34" charset="0"/>
              <a:buNone/>
              <a:tabLst/>
              <a:defRPr/>
            </a:pPr>
            <a:r>
              <a:rPr kumimoji="1" lang="ja-JP" altLang="en-US"/>
              <a:t>マスター テキストの書式設定</a:t>
            </a:r>
          </a:p>
        </p:txBody>
      </p:sp>
      <p:sp>
        <p:nvSpPr>
          <p:cNvPr id="4" name="タイトル 4">
            <a:extLst>
              <a:ext uri="{FF2B5EF4-FFF2-40B4-BE49-F238E27FC236}">
                <a16:creationId xmlns:a16="http://schemas.microsoft.com/office/drawing/2014/main" id="{7CF2F65A-3A9C-8946-8F32-A4C9AC1770F4}"/>
              </a:ext>
            </a:extLst>
          </p:cNvPr>
          <p:cNvSpPr>
            <a:spLocks noGrp="1"/>
          </p:cNvSpPr>
          <p:nvPr>
            <p:ph type="title"/>
          </p:nvPr>
        </p:nvSpPr>
        <p:spPr>
          <a:xfrm>
            <a:off x="-11875" y="0"/>
            <a:ext cx="5529107" cy="488504"/>
          </a:xfrm>
          <a:prstGeom prst="rect">
            <a:avLst/>
          </a:prstGeom>
        </p:spPr>
        <p:txBody>
          <a:bodyPr vert="horz" anchor="ctr"/>
          <a:lstStyle>
            <a:lvl1pPr algn="l">
              <a:lnSpc>
                <a:spcPct val="100000"/>
              </a:lnSpc>
              <a:defRPr sz="1400" b="0" i="0" spc="0">
                <a:solidFill>
                  <a:schemeClr val="bg1"/>
                </a:solidFill>
                <a:latin typeface="Meiryo" panose="020B0604030504040204" pitchFamily="34" charset="-128"/>
                <a:ea typeface="Meiryo" panose="020B0604030504040204" pitchFamily="34" charset="-128"/>
              </a:defRPr>
            </a:lvl1pPr>
          </a:lstStyle>
          <a:p>
            <a:r>
              <a:rPr kumimoji="1" lang="ja-JP" altLang="en-US"/>
              <a:t>マスター タイトルの書式設定</a:t>
            </a:r>
          </a:p>
        </p:txBody>
      </p:sp>
      <p:sp>
        <p:nvSpPr>
          <p:cNvPr id="5" name="テキスト プレースホルダー 28">
            <a:extLst>
              <a:ext uri="{FF2B5EF4-FFF2-40B4-BE49-F238E27FC236}">
                <a16:creationId xmlns:a16="http://schemas.microsoft.com/office/drawing/2014/main" id="{67728DD1-DC55-A449-8B5A-DA414C6EE30C}"/>
              </a:ext>
            </a:extLst>
          </p:cNvPr>
          <p:cNvSpPr>
            <a:spLocks noGrp="1"/>
          </p:cNvSpPr>
          <p:nvPr>
            <p:ph type="body" sz="quarter" idx="19"/>
          </p:nvPr>
        </p:nvSpPr>
        <p:spPr>
          <a:xfrm>
            <a:off x="4437112" y="1456008"/>
            <a:ext cx="2267071" cy="2583300"/>
          </a:xfrm>
          <a:prstGeom prst="rect">
            <a:avLst/>
          </a:prstGeom>
        </p:spPr>
        <p:txBody>
          <a:bodyPr lIns="90000">
            <a:normAutofit/>
          </a:bodyPr>
          <a:lstStyle>
            <a:lvl1pPr marL="0" indent="0">
              <a:lnSpc>
                <a:spcPct val="130000"/>
              </a:lnSpc>
              <a:buNone/>
              <a:defRPr sz="1000" b="0" i="0">
                <a:solidFill>
                  <a:schemeClr val="tx1">
                    <a:lumMod val="75000"/>
                    <a:lumOff val="25000"/>
                  </a:schemeClr>
                </a:solidFill>
                <a:latin typeface="Meiryo" panose="020B0604030504040204" pitchFamily="34" charset="-128"/>
                <a:ea typeface="Meiryo" panose="020B0604030504040204" pitchFamily="34" charset="-128"/>
              </a:defRPr>
            </a:lvl1pPr>
          </a:lstStyle>
          <a:p>
            <a:pPr lvl="0"/>
            <a:r>
              <a:rPr kumimoji="1" lang="ja-JP" altLang="en-US"/>
              <a:t>マスター テキストの書式設定</a:t>
            </a:r>
          </a:p>
        </p:txBody>
      </p:sp>
      <p:sp>
        <p:nvSpPr>
          <p:cNvPr id="6" name="テキスト プレースホルダー 28">
            <a:extLst>
              <a:ext uri="{FF2B5EF4-FFF2-40B4-BE49-F238E27FC236}">
                <a16:creationId xmlns:a16="http://schemas.microsoft.com/office/drawing/2014/main" id="{F7239306-CBDE-4741-92C5-B4ED9221D999}"/>
              </a:ext>
            </a:extLst>
          </p:cNvPr>
          <p:cNvSpPr>
            <a:spLocks noGrp="1"/>
          </p:cNvSpPr>
          <p:nvPr>
            <p:ph type="body" sz="quarter" idx="20"/>
          </p:nvPr>
        </p:nvSpPr>
        <p:spPr>
          <a:xfrm>
            <a:off x="4437112" y="4236221"/>
            <a:ext cx="2267071" cy="2583300"/>
          </a:xfrm>
          <a:prstGeom prst="rect">
            <a:avLst/>
          </a:prstGeom>
        </p:spPr>
        <p:txBody>
          <a:bodyPr lIns="90000">
            <a:normAutofit/>
          </a:bodyPr>
          <a:lstStyle>
            <a:lvl1pPr marL="0" indent="0">
              <a:lnSpc>
                <a:spcPct val="130000"/>
              </a:lnSpc>
              <a:buNone/>
              <a:defRPr sz="1000" b="0" i="0">
                <a:solidFill>
                  <a:schemeClr val="tx1">
                    <a:lumMod val="75000"/>
                    <a:lumOff val="25000"/>
                  </a:schemeClr>
                </a:solidFill>
                <a:latin typeface="Meiryo" panose="020B0604030504040204" pitchFamily="34" charset="-128"/>
                <a:ea typeface="Meiryo" panose="020B0604030504040204" pitchFamily="34" charset="-128"/>
              </a:defRPr>
            </a:lvl1pPr>
          </a:lstStyle>
          <a:p>
            <a:pPr lvl="0"/>
            <a:r>
              <a:rPr kumimoji="1" lang="ja-JP" altLang="en-US"/>
              <a:t>マスター テキストの書式設定</a:t>
            </a:r>
          </a:p>
        </p:txBody>
      </p:sp>
      <p:sp>
        <p:nvSpPr>
          <p:cNvPr id="7" name="テキスト プレースホルダー 28">
            <a:extLst>
              <a:ext uri="{FF2B5EF4-FFF2-40B4-BE49-F238E27FC236}">
                <a16:creationId xmlns:a16="http://schemas.microsoft.com/office/drawing/2014/main" id="{046F9B34-BEC9-5244-B645-D07DEF76651E}"/>
              </a:ext>
            </a:extLst>
          </p:cNvPr>
          <p:cNvSpPr>
            <a:spLocks noGrp="1"/>
          </p:cNvSpPr>
          <p:nvPr>
            <p:ph type="body" sz="quarter" idx="21"/>
          </p:nvPr>
        </p:nvSpPr>
        <p:spPr>
          <a:xfrm>
            <a:off x="4437112" y="7016434"/>
            <a:ext cx="2267071" cy="2583300"/>
          </a:xfrm>
          <a:prstGeom prst="rect">
            <a:avLst/>
          </a:prstGeom>
        </p:spPr>
        <p:txBody>
          <a:bodyPr lIns="90000">
            <a:normAutofit/>
          </a:bodyPr>
          <a:lstStyle>
            <a:lvl1pPr marL="0" indent="0">
              <a:lnSpc>
                <a:spcPct val="130000"/>
              </a:lnSpc>
              <a:buNone/>
              <a:defRPr sz="1000" b="0" i="0">
                <a:solidFill>
                  <a:schemeClr val="tx1">
                    <a:lumMod val="75000"/>
                    <a:lumOff val="25000"/>
                  </a:schemeClr>
                </a:solidFill>
                <a:latin typeface="Meiryo" panose="020B0604030504040204" pitchFamily="34" charset="-128"/>
                <a:ea typeface="Meiryo" panose="020B0604030504040204" pitchFamily="34" charset="-128"/>
              </a:defRPr>
            </a:lvl1pPr>
          </a:lstStyle>
          <a:p>
            <a:pPr lvl="0"/>
            <a:r>
              <a:rPr kumimoji="1" lang="ja-JP" altLang="en-US"/>
              <a:t>マスター テキストの書式設定</a:t>
            </a:r>
          </a:p>
        </p:txBody>
      </p:sp>
      <p:cxnSp>
        <p:nvCxnSpPr>
          <p:cNvPr id="8" name="直線コネクタ 7">
            <a:extLst>
              <a:ext uri="{FF2B5EF4-FFF2-40B4-BE49-F238E27FC236}">
                <a16:creationId xmlns:a16="http://schemas.microsoft.com/office/drawing/2014/main" id="{BE96C437-11B6-BF4E-9EF6-F7B8DE4BF49D}"/>
              </a:ext>
            </a:extLst>
          </p:cNvPr>
          <p:cNvCxnSpPr>
            <a:cxnSpLocks/>
          </p:cNvCxnSpPr>
          <p:nvPr userDrawn="1"/>
        </p:nvCxnSpPr>
        <p:spPr>
          <a:xfrm>
            <a:off x="0" y="1352600"/>
            <a:ext cx="6858000" cy="0"/>
          </a:xfrm>
          <a:prstGeom prst="line">
            <a:avLst/>
          </a:prstGeom>
          <a:ln w="31750"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B2676AE5-79E6-3149-B1F4-15D0851AEAC9}"/>
              </a:ext>
            </a:extLst>
          </p:cNvPr>
          <p:cNvCxnSpPr>
            <a:cxnSpLocks/>
          </p:cNvCxnSpPr>
          <p:nvPr userDrawn="1"/>
        </p:nvCxnSpPr>
        <p:spPr>
          <a:xfrm>
            <a:off x="-11875" y="4149036"/>
            <a:ext cx="6858000" cy="0"/>
          </a:xfrm>
          <a:prstGeom prst="line">
            <a:avLst/>
          </a:prstGeom>
          <a:ln w="31750"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10" name="図プレースホルダー 41">
            <a:extLst>
              <a:ext uri="{FF2B5EF4-FFF2-40B4-BE49-F238E27FC236}">
                <a16:creationId xmlns:a16="http://schemas.microsoft.com/office/drawing/2014/main" id="{91B7AC75-237D-EE4A-B8F5-496509A3BC48}"/>
              </a:ext>
            </a:extLst>
          </p:cNvPr>
          <p:cNvPicPr>
            <a:picLocks noChangeAspect="1"/>
          </p:cNvPicPr>
          <p:nvPr userDrawn="1"/>
        </p:nvPicPr>
        <p:blipFill>
          <a:blip r:embed="rId2" cstate="print">
            <a:extLst>
              <a:ext uri="{28A0092B-C50C-407E-A947-70E740481C1C}">
                <a14:useLocalDpi xmlns:a14="http://schemas.microsoft.com/office/drawing/2010/main"/>
              </a:ext>
            </a:extLst>
          </a:blip>
          <a:srcRect t="2766" b="2766"/>
          <a:stretch>
            <a:fillRect/>
          </a:stretch>
        </p:blipFill>
        <p:spPr>
          <a:xfrm>
            <a:off x="188640" y="1456007"/>
            <a:ext cx="4103687" cy="2584450"/>
          </a:xfrm>
          <a:prstGeom prst="rect">
            <a:avLst/>
          </a:prstGeom>
        </p:spPr>
      </p:pic>
      <p:sp>
        <p:nvSpPr>
          <p:cNvPr id="11" name="コンテンツ プレースホルダー 2">
            <a:extLst>
              <a:ext uri="{FF2B5EF4-FFF2-40B4-BE49-F238E27FC236}">
                <a16:creationId xmlns:a16="http://schemas.microsoft.com/office/drawing/2014/main" id="{58B094D0-D5F1-C444-BDB8-A4FFC9F73CC7}"/>
              </a:ext>
            </a:extLst>
          </p:cNvPr>
          <p:cNvSpPr>
            <a:spLocks noGrp="1"/>
          </p:cNvSpPr>
          <p:nvPr>
            <p:ph sz="quarter" idx="22"/>
          </p:nvPr>
        </p:nvSpPr>
        <p:spPr>
          <a:xfrm>
            <a:off x="189409" y="1456007"/>
            <a:ext cx="4103687" cy="2583300"/>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pic>
        <p:nvPicPr>
          <p:cNvPr id="12" name="図プレースホルダー 41">
            <a:extLst>
              <a:ext uri="{FF2B5EF4-FFF2-40B4-BE49-F238E27FC236}">
                <a16:creationId xmlns:a16="http://schemas.microsoft.com/office/drawing/2014/main" id="{71AF8998-4338-3443-9129-DA6DBC5DA0F3}"/>
              </a:ext>
            </a:extLst>
          </p:cNvPr>
          <p:cNvPicPr>
            <a:picLocks noChangeAspect="1"/>
          </p:cNvPicPr>
          <p:nvPr userDrawn="1"/>
        </p:nvPicPr>
        <p:blipFill>
          <a:blip r:embed="rId2" cstate="print">
            <a:extLst>
              <a:ext uri="{28A0092B-C50C-407E-A947-70E740481C1C}">
                <a14:useLocalDpi xmlns:a14="http://schemas.microsoft.com/office/drawing/2010/main"/>
              </a:ext>
            </a:extLst>
          </a:blip>
          <a:srcRect t="2766" b="2766"/>
          <a:stretch>
            <a:fillRect/>
          </a:stretch>
        </p:blipFill>
        <p:spPr>
          <a:xfrm>
            <a:off x="187871" y="4240036"/>
            <a:ext cx="4103687" cy="2584450"/>
          </a:xfrm>
          <a:prstGeom prst="rect">
            <a:avLst/>
          </a:prstGeom>
        </p:spPr>
      </p:pic>
      <p:sp>
        <p:nvSpPr>
          <p:cNvPr id="13" name="コンテンツ プレースホルダー 2">
            <a:extLst>
              <a:ext uri="{FF2B5EF4-FFF2-40B4-BE49-F238E27FC236}">
                <a16:creationId xmlns:a16="http://schemas.microsoft.com/office/drawing/2014/main" id="{0116B8D4-7923-FE46-A21A-8B517A0F6858}"/>
              </a:ext>
            </a:extLst>
          </p:cNvPr>
          <p:cNvSpPr>
            <a:spLocks noGrp="1"/>
          </p:cNvSpPr>
          <p:nvPr>
            <p:ph sz="quarter" idx="23"/>
          </p:nvPr>
        </p:nvSpPr>
        <p:spPr>
          <a:xfrm>
            <a:off x="188640" y="4240036"/>
            <a:ext cx="4103687" cy="2583300"/>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pic>
        <p:nvPicPr>
          <p:cNvPr id="14" name="図プレースホルダー 41">
            <a:extLst>
              <a:ext uri="{FF2B5EF4-FFF2-40B4-BE49-F238E27FC236}">
                <a16:creationId xmlns:a16="http://schemas.microsoft.com/office/drawing/2014/main" id="{1A986136-A2B6-F24F-B228-28C3AAB849A8}"/>
              </a:ext>
            </a:extLst>
          </p:cNvPr>
          <p:cNvPicPr>
            <a:picLocks noChangeAspect="1"/>
          </p:cNvPicPr>
          <p:nvPr userDrawn="1"/>
        </p:nvPicPr>
        <p:blipFill>
          <a:blip r:embed="rId2" cstate="print">
            <a:extLst>
              <a:ext uri="{28A0092B-C50C-407E-A947-70E740481C1C}">
                <a14:useLocalDpi xmlns:a14="http://schemas.microsoft.com/office/drawing/2010/main"/>
              </a:ext>
            </a:extLst>
          </a:blip>
          <a:srcRect t="2766" b="2766"/>
          <a:stretch>
            <a:fillRect/>
          </a:stretch>
        </p:blipFill>
        <p:spPr>
          <a:xfrm>
            <a:off x="187102" y="7016425"/>
            <a:ext cx="4103687" cy="2584450"/>
          </a:xfrm>
          <a:prstGeom prst="rect">
            <a:avLst/>
          </a:prstGeom>
        </p:spPr>
      </p:pic>
      <p:sp>
        <p:nvSpPr>
          <p:cNvPr id="15" name="コンテンツ プレースホルダー 2">
            <a:extLst>
              <a:ext uri="{FF2B5EF4-FFF2-40B4-BE49-F238E27FC236}">
                <a16:creationId xmlns:a16="http://schemas.microsoft.com/office/drawing/2014/main" id="{64EAAF8E-E014-4A4D-A4E5-6813105EA26E}"/>
              </a:ext>
            </a:extLst>
          </p:cNvPr>
          <p:cNvSpPr>
            <a:spLocks noGrp="1"/>
          </p:cNvSpPr>
          <p:nvPr>
            <p:ph sz="quarter" idx="24"/>
          </p:nvPr>
        </p:nvSpPr>
        <p:spPr>
          <a:xfrm>
            <a:off x="187871" y="7016425"/>
            <a:ext cx="4103687" cy="2583300"/>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441022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ユーザー設定レイアウト">
    <p:spTree>
      <p:nvGrpSpPr>
        <p:cNvPr id="1" name=""/>
        <p:cNvGrpSpPr/>
        <p:nvPr/>
      </p:nvGrpSpPr>
      <p:grpSpPr>
        <a:xfrm>
          <a:off x="0" y="0"/>
          <a:ext cx="0" cy="0"/>
          <a:chOff x="0" y="0"/>
          <a:chExt cx="0" cy="0"/>
        </a:xfrm>
      </p:grpSpPr>
      <p:sp>
        <p:nvSpPr>
          <p:cNvPr id="16" name="テキスト プレースホルダー 15">
            <a:extLst>
              <a:ext uri="{FF2B5EF4-FFF2-40B4-BE49-F238E27FC236}">
                <a16:creationId xmlns:a16="http://schemas.microsoft.com/office/drawing/2014/main" id="{AA3E109A-410B-1245-9357-FA6F4F468ADF}"/>
              </a:ext>
            </a:extLst>
          </p:cNvPr>
          <p:cNvSpPr>
            <a:spLocks noGrp="1"/>
          </p:cNvSpPr>
          <p:nvPr>
            <p:ph type="body" sz="quarter" idx="10" hasCustomPrompt="1"/>
          </p:nvPr>
        </p:nvSpPr>
        <p:spPr>
          <a:xfrm>
            <a:off x="188640" y="688305"/>
            <a:ext cx="6515544" cy="554567"/>
          </a:xfrm>
          <a:prstGeom prst="rect">
            <a:avLst/>
          </a:prstGeom>
        </p:spPr>
        <p:txBody>
          <a:bodyPr vert="horz" anchor="t"/>
          <a:lstStyle>
            <a:lvl1pPr marL="0" marR="0" indent="0" algn="l" defTabSz="633012" rtl="0" eaLnBrk="1" fontAlgn="auto" latinLnBrk="0" hangingPunct="1">
              <a:lnSpc>
                <a:spcPct val="120000"/>
              </a:lnSpc>
              <a:spcBef>
                <a:spcPct val="20000"/>
              </a:spcBef>
              <a:spcAft>
                <a:spcPts val="0"/>
              </a:spcAft>
              <a:buClrTx/>
              <a:buSzTx/>
              <a:buFont typeface="Arial" pitchFamily="34" charset="0"/>
              <a:buNone/>
              <a:tabLst/>
              <a:defRPr sz="1200" b="1" i="0">
                <a:solidFill>
                  <a:schemeClr val="tx1">
                    <a:lumMod val="75000"/>
                    <a:lumOff val="25000"/>
                  </a:schemeClr>
                </a:solidFill>
                <a:latin typeface="Meiryo" panose="020B0604030504040204" pitchFamily="34" charset="-128"/>
                <a:ea typeface="Meiryo" panose="020B0604030504040204" pitchFamily="34" charset="-128"/>
              </a:defRPr>
            </a:lvl1pPr>
            <a:lvl2pPr marL="316506" indent="0">
              <a:buNone/>
              <a:defRPr/>
            </a:lvl2pPr>
          </a:lstStyle>
          <a:p>
            <a:pPr marL="0" marR="0" lvl="0" indent="0" algn="l" defTabSz="633012" rtl="0" eaLnBrk="1" fontAlgn="auto" latinLnBrk="0" hangingPunct="1">
              <a:lnSpc>
                <a:spcPct val="100000"/>
              </a:lnSpc>
              <a:spcBef>
                <a:spcPct val="20000"/>
              </a:spcBef>
              <a:spcAft>
                <a:spcPts val="0"/>
              </a:spcAft>
              <a:buClrTx/>
              <a:buSzTx/>
              <a:buFont typeface="Arial" pitchFamily="34" charset="0"/>
              <a:buNone/>
              <a:tabLst/>
              <a:defRPr/>
            </a:pPr>
            <a:r>
              <a:rPr kumimoji="1" lang="ja-JP" altLang="en-US"/>
              <a:t>マスター テキストの書式設定マスター テキストの書式設定</a:t>
            </a:r>
          </a:p>
          <a:p>
            <a:pPr marL="0" marR="0" lvl="0" indent="0" algn="l" defTabSz="633012" rtl="0" eaLnBrk="1" fontAlgn="auto" latinLnBrk="0" hangingPunct="1">
              <a:lnSpc>
                <a:spcPct val="100000"/>
              </a:lnSpc>
              <a:spcBef>
                <a:spcPct val="20000"/>
              </a:spcBef>
              <a:spcAft>
                <a:spcPts val="0"/>
              </a:spcAft>
              <a:buClrTx/>
              <a:buSzTx/>
              <a:buFont typeface="Arial" pitchFamily="34" charset="0"/>
              <a:buNone/>
              <a:tabLst/>
              <a:defRPr/>
            </a:pPr>
            <a:r>
              <a:rPr kumimoji="1" lang="ja-JP" altLang="en-US"/>
              <a:t>マスター テキストの書式設定</a:t>
            </a:r>
          </a:p>
        </p:txBody>
      </p:sp>
      <p:sp>
        <p:nvSpPr>
          <p:cNvPr id="5" name="タイトル 4">
            <a:extLst>
              <a:ext uri="{FF2B5EF4-FFF2-40B4-BE49-F238E27FC236}">
                <a16:creationId xmlns:a16="http://schemas.microsoft.com/office/drawing/2014/main" id="{82FBAF48-52E2-8B41-B2A6-688457C9C6F9}"/>
              </a:ext>
            </a:extLst>
          </p:cNvPr>
          <p:cNvSpPr>
            <a:spLocks noGrp="1"/>
          </p:cNvSpPr>
          <p:nvPr>
            <p:ph type="title"/>
          </p:nvPr>
        </p:nvSpPr>
        <p:spPr>
          <a:xfrm>
            <a:off x="-11875" y="0"/>
            <a:ext cx="5529107" cy="488504"/>
          </a:xfrm>
          <a:prstGeom prst="rect">
            <a:avLst/>
          </a:prstGeom>
        </p:spPr>
        <p:txBody>
          <a:bodyPr vert="horz" anchor="ctr"/>
          <a:lstStyle>
            <a:lvl1pPr algn="l">
              <a:lnSpc>
                <a:spcPct val="100000"/>
              </a:lnSpc>
              <a:defRPr sz="1600" b="0" i="0" spc="0">
                <a:solidFill>
                  <a:schemeClr val="bg1"/>
                </a:solidFill>
                <a:latin typeface="Meiryo" panose="020B0604030504040204" pitchFamily="34" charset="-128"/>
                <a:ea typeface="Meiryo" panose="020B0604030504040204" pitchFamily="34" charset="-128"/>
              </a:defRPr>
            </a:lvl1pPr>
          </a:lstStyle>
          <a:p>
            <a:r>
              <a:rPr kumimoji="1" lang="ja-JP" altLang="en-US"/>
              <a:t>マスター タイトルの書式設定</a:t>
            </a:r>
          </a:p>
        </p:txBody>
      </p:sp>
      <p:sp>
        <p:nvSpPr>
          <p:cNvPr id="14" name="テキスト プレースホルダー 28">
            <a:extLst>
              <a:ext uri="{FF2B5EF4-FFF2-40B4-BE49-F238E27FC236}">
                <a16:creationId xmlns:a16="http://schemas.microsoft.com/office/drawing/2014/main" id="{2C49C8E7-3D34-F54F-9DB2-ECBD63F5DF77}"/>
              </a:ext>
            </a:extLst>
          </p:cNvPr>
          <p:cNvSpPr>
            <a:spLocks noGrp="1"/>
          </p:cNvSpPr>
          <p:nvPr>
            <p:ph type="body" sz="quarter" idx="19"/>
          </p:nvPr>
        </p:nvSpPr>
        <p:spPr>
          <a:xfrm>
            <a:off x="4437112" y="1456008"/>
            <a:ext cx="2267071" cy="2583300"/>
          </a:xfrm>
          <a:prstGeom prst="rect">
            <a:avLst/>
          </a:prstGeom>
        </p:spPr>
        <p:txBody>
          <a:bodyPr lIns="90000">
            <a:normAutofit/>
          </a:bodyPr>
          <a:lstStyle>
            <a:lvl1pPr marL="0" indent="0">
              <a:lnSpc>
                <a:spcPts val="1200"/>
              </a:lnSpc>
              <a:buNone/>
              <a:defRPr sz="1000" b="0" i="0">
                <a:solidFill>
                  <a:schemeClr val="tx1">
                    <a:lumMod val="75000"/>
                    <a:lumOff val="25000"/>
                  </a:schemeClr>
                </a:solidFill>
                <a:latin typeface="Meiryo" panose="020B0604030504040204" pitchFamily="34" charset="-128"/>
                <a:ea typeface="Meiryo" panose="020B0604030504040204" pitchFamily="34" charset="-128"/>
              </a:defRPr>
            </a:lvl1pPr>
          </a:lstStyle>
          <a:p>
            <a:pPr lvl="0"/>
            <a:r>
              <a:rPr kumimoji="1" lang="ja-JP" altLang="en-US"/>
              <a:t>マスター テキストの書式設定</a:t>
            </a:r>
          </a:p>
        </p:txBody>
      </p:sp>
      <p:sp>
        <p:nvSpPr>
          <p:cNvPr id="15" name="テキスト プレースホルダー 28">
            <a:extLst>
              <a:ext uri="{FF2B5EF4-FFF2-40B4-BE49-F238E27FC236}">
                <a16:creationId xmlns:a16="http://schemas.microsoft.com/office/drawing/2014/main" id="{AD0F0D38-9BAA-9043-93B0-BCA3A58A54A8}"/>
              </a:ext>
            </a:extLst>
          </p:cNvPr>
          <p:cNvSpPr>
            <a:spLocks noGrp="1"/>
          </p:cNvSpPr>
          <p:nvPr>
            <p:ph type="body" sz="quarter" idx="20"/>
          </p:nvPr>
        </p:nvSpPr>
        <p:spPr>
          <a:xfrm>
            <a:off x="4437112" y="4236221"/>
            <a:ext cx="2267071" cy="2583300"/>
          </a:xfrm>
          <a:prstGeom prst="rect">
            <a:avLst/>
          </a:prstGeom>
        </p:spPr>
        <p:txBody>
          <a:bodyPr lIns="90000">
            <a:normAutofit/>
          </a:bodyPr>
          <a:lstStyle>
            <a:lvl1pPr marL="0" indent="0">
              <a:lnSpc>
                <a:spcPts val="1200"/>
              </a:lnSpc>
              <a:buNone/>
              <a:defRPr sz="1000" b="0" i="0">
                <a:solidFill>
                  <a:schemeClr val="tx1">
                    <a:lumMod val="75000"/>
                    <a:lumOff val="25000"/>
                  </a:schemeClr>
                </a:solidFill>
                <a:latin typeface="Meiryo" panose="020B0604030504040204" pitchFamily="34" charset="-128"/>
                <a:ea typeface="Meiryo" panose="020B0604030504040204" pitchFamily="34" charset="-128"/>
              </a:defRPr>
            </a:lvl1pPr>
          </a:lstStyle>
          <a:p>
            <a:pPr lvl="0"/>
            <a:r>
              <a:rPr kumimoji="1" lang="ja-JP" altLang="en-US"/>
              <a:t>マスター テキストの書式設定</a:t>
            </a:r>
          </a:p>
        </p:txBody>
      </p:sp>
      <p:sp>
        <p:nvSpPr>
          <p:cNvPr id="17" name="テキスト プレースホルダー 28">
            <a:extLst>
              <a:ext uri="{FF2B5EF4-FFF2-40B4-BE49-F238E27FC236}">
                <a16:creationId xmlns:a16="http://schemas.microsoft.com/office/drawing/2014/main" id="{0F45579B-F273-3349-85D8-775CFC302675}"/>
              </a:ext>
            </a:extLst>
          </p:cNvPr>
          <p:cNvSpPr>
            <a:spLocks noGrp="1"/>
          </p:cNvSpPr>
          <p:nvPr>
            <p:ph type="body" sz="quarter" idx="21"/>
          </p:nvPr>
        </p:nvSpPr>
        <p:spPr>
          <a:xfrm>
            <a:off x="4437112" y="7016434"/>
            <a:ext cx="2267071" cy="2583300"/>
          </a:xfrm>
          <a:prstGeom prst="rect">
            <a:avLst/>
          </a:prstGeom>
        </p:spPr>
        <p:txBody>
          <a:bodyPr lIns="90000">
            <a:normAutofit/>
          </a:bodyPr>
          <a:lstStyle>
            <a:lvl1pPr marL="0" indent="0">
              <a:lnSpc>
                <a:spcPts val="1200"/>
              </a:lnSpc>
              <a:buNone/>
              <a:defRPr sz="1000" b="0" i="0">
                <a:solidFill>
                  <a:schemeClr val="tx1">
                    <a:lumMod val="75000"/>
                    <a:lumOff val="25000"/>
                  </a:schemeClr>
                </a:solidFill>
                <a:latin typeface="Meiryo" panose="020B0604030504040204" pitchFamily="34" charset="-128"/>
                <a:ea typeface="Meiryo" panose="020B0604030504040204" pitchFamily="34" charset="-128"/>
              </a:defRPr>
            </a:lvl1pPr>
          </a:lstStyle>
          <a:p>
            <a:pPr lvl="0"/>
            <a:r>
              <a:rPr kumimoji="1" lang="ja-JP" altLang="en-US"/>
              <a:t>マスター テキストの書式設定</a:t>
            </a:r>
          </a:p>
        </p:txBody>
      </p:sp>
      <p:cxnSp>
        <p:nvCxnSpPr>
          <p:cNvPr id="18" name="直線コネクタ 17">
            <a:extLst>
              <a:ext uri="{FF2B5EF4-FFF2-40B4-BE49-F238E27FC236}">
                <a16:creationId xmlns:a16="http://schemas.microsoft.com/office/drawing/2014/main" id="{AEE5CC1B-C093-054E-A2FF-C57A59A9C6E2}"/>
              </a:ext>
            </a:extLst>
          </p:cNvPr>
          <p:cNvCxnSpPr>
            <a:cxnSpLocks/>
          </p:cNvCxnSpPr>
          <p:nvPr userDrawn="1"/>
        </p:nvCxnSpPr>
        <p:spPr>
          <a:xfrm>
            <a:off x="0" y="1352600"/>
            <a:ext cx="6858000" cy="0"/>
          </a:xfrm>
          <a:prstGeom prst="line">
            <a:avLst/>
          </a:prstGeom>
          <a:ln w="31750"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0AB64A86-85CF-8A4C-96F1-604969223EAF}"/>
              </a:ext>
            </a:extLst>
          </p:cNvPr>
          <p:cNvCxnSpPr>
            <a:cxnSpLocks/>
          </p:cNvCxnSpPr>
          <p:nvPr userDrawn="1"/>
        </p:nvCxnSpPr>
        <p:spPr>
          <a:xfrm>
            <a:off x="-11875" y="4149036"/>
            <a:ext cx="6858000" cy="0"/>
          </a:xfrm>
          <a:prstGeom prst="line">
            <a:avLst/>
          </a:prstGeom>
          <a:ln w="31750"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921734E-3195-7349-BFFA-19EC259BF7F6}"/>
              </a:ext>
            </a:extLst>
          </p:cNvPr>
          <p:cNvCxnSpPr>
            <a:cxnSpLocks/>
          </p:cNvCxnSpPr>
          <p:nvPr userDrawn="1"/>
        </p:nvCxnSpPr>
        <p:spPr>
          <a:xfrm>
            <a:off x="18393" y="6920455"/>
            <a:ext cx="6858000" cy="0"/>
          </a:xfrm>
          <a:prstGeom prst="line">
            <a:avLst/>
          </a:prstGeom>
          <a:ln w="31750"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a:extLst>
              <a:ext uri="{FF2B5EF4-FFF2-40B4-BE49-F238E27FC236}">
                <a16:creationId xmlns:a16="http://schemas.microsoft.com/office/drawing/2014/main" id="{96A2863E-FDAC-D342-B0CC-1E06DCB219D5}"/>
              </a:ext>
            </a:extLst>
          </p:cNvPr>
          <p:cNvSpPr>
            <a:spLocks noGrp="1"/>
          </p:cNvSpPr>
          <p:nvPr>
            <p:ph sz="quarter" idx="22"/>
          </p:nvPr>
        </p:nvSpPr>
        <p:spPr>
          <a:xfrm>
            <a:off x="188640" y="1439785"/>
            <a:ext cx="4103687" cy="25923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19" name="コンテンツ プレースホルダー 2">
            <a:extLst>
              <a:ext uri="{FF2B5EF4-FFF2-40B4-BE49-F238E27FC236}">
                <a16:creationId xmlns:a16="http://schemas.microsoft.com/office/drawing/2014/main" id="{2AD5E835-FA4E-0448-AC3B-79AB27C25A3A}"/>
              </a:ext>
            </a:extLst>
          </p:cNvPr>
          <p:cNvSpPr>
            <a:spLocks noGrp="1"/>
          </p:cNvSpPr>
          <p:nvPr>
            <p:ph sz="quarter" idx="23"/>
          </p:nvPr>
        </p:nvSpPr>
        <p:spPr>
          <a:xfrm>
            <a:off x="188640" y="4231677"/>
            <a:ext cx="4103687" cy="25923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20" name="コンテンツ プレースホルダー 2">
            <a:extLst>
              <a:ext uri="{FF2B5EF4-FFF2-40B4-BE49-F238E27FC236}">
                <a16:creationId xmlns:a16="http://schemas.microsoft.com/office/drawing/2014/main" id="{5587BD23-C850-8B47-B509-255D57EC4B99}"/>
              </a:ext>
            </a:extLst>
          </p:cNvPr>
          <p:cNvSpPr>
            <a:spLocks noGrp="1"/>
          </p:cNvSpPr>
          <p:nvPr>
            <p:ph sz="quarter" idx="24"/>
          </p:nvPr>
        </p:nvSpPr>
        <p:spPr>
          <a:xfrm>
            <a:off x="186670" y="7016434"/>
            <a:ext cx="4103687" cy="25923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Tree>
    <p:extLst>
      <p:ext uri="{BB962C8B-B14F-4D97-AF65-F5344CB8AC3E}">
        <p14:creationId xmlns:p14="http://schemas.microsoft.com/office/powerpoint/2010/main" val="2370337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4"/>
            <a:ext cx="5829300" cy="2123369"/>
          </a:xfrm>
          <a:prstGeom prst="rect">
            <a:avLst/>
          </a:prstGeom>
        </p:spPr>
        <p:txBody>
          <a:bodyPr/>
          <a:lstStyle>
            <a:lvl1pPr>
              <a:defRPr b="0" i="0">
                <a:latin typeface="Meiryo" panose="020B0604030504040204" pitchFamily="34" charset="-128"/>
                <a:ea typeface="Meiryo" panose="020B0604030504040204" pitchFamily="34" charset="-128"/>
              </a:defRPr>
            </a:lvl1pPr>
          </a:lstStyle>
          <a:p>
            <a:r>
              <a:rPr kumimoji="1" lang="ja-JP" altLang="en-US"/>
              <a:t>マスタ タイトルの書式設定</a:t>
            </a:r>
          </a:p>
        </p:txBody>
      </p:sp>
      <p:sp>
        <p:nvSpPr>
          <p:cNvPr id="3" name="サブタイトル 2"/>
          <p:cNvSpPr>
            <a:spLocks noGrp="1"/>
          </p:cNvSpPr>
          <p:nvPr>
            <p:ph type="subTitle" idx="1"/>
          </p:nvPr>
        </p:nvSpPr>
        <p:spPr>
          <a:xfrm>
            <a:off x="1028700" y="5613400"/>
            <a:ext cx="4800600" cy="2531533"/>
          </a:xfrm>
          <a:prstGeom prst="rect">
            <a:avLst/>
          </a:prstGeom>
        </p:spPr>
        <p:txBody>
          <a:bodyPr/>
          <a:lstStyle>
            <a:lvl1pPr marL="0" indent="0" algn="ctr">
              <a:buNone/>
              <a:defRPr b="0" i="0">
                <a:solidFill>
                  <a:schemeClr val="tx1">
                    <a:tint val="75000"/>
                  </a:schemeClr>
                </a:solidFill>
                <a:latin typeface="Meiryo" panose="020B0604030504040204" pitchFamily="34" charset="-128"/>
                <a:ea typeface="Meiryo" panose="020B0604030504040204" pitchFamily="34" charset="-128"/>
              </a:defRPr>
            </a:lvl1pPr>
            <a:lvl2pPr marL="316506" indent="0" algn="ctr">
              <a:buNone/>
              <a:defRPr>
                <a:solidFill>
                  <a:schemeClr val="tx1">
                    <a:tint val="75000"/>
                  </a:schemeClr>
                </a:solidFill>
              </a:defRPr>
            </a:lvl2pPr>
            <a:lvl3pPr marL="633012" indent="0" algn="ctr">
              <a:buNone/>
              <a:defRPr>
                <a:solidFill>
                  <a:schemeClr val="tx1">
                    <a:tint val="75000"/>
                  </a:schemeClr>
                </a:solidFill>
              </a:defRPr>
            </a:lvl3pPr>
            <a:lvl4pPr marL="949519" indent="0" algn="ctr">
              <a:buNone/>
              <a:defRPr>
                <a:solidFill>
                  <a:schemeClr val="tx1">
                    <a:tint val="75000"/>
                  </a:schemeClr>
                </a:solidFill>
              </a:defRPr>
            </a:lvl4pPr>
            <a:lvl5pPr marL="1266026" indent="0" algn="ctr">
              <a:buNone/>
              <a:defRPr>
                <a:solidFill>
                  <a:schemeClr val="tx1">
                    <a:tint val="75000"/>
                  </a:schemeClr>
                </a:solidFill>
              </a:defRPr>
            </a:lvl5pPr>
            <a:lvl6pPr marL="1582531" indent="0" algn="ctr">
              <a:buNone/>
              <a:defRPr>
                <a:solidFill>
                  <a:schemeClr val="tx1">
                    <a:tint val="75000"/>
                  </a:schemeClr>
                </a:solidFill>
              </a:defRPr>
            </a:lvl6pPr>
            <a:lvl7pPr marL="1899038" indent="0" algn="ctr">
              <a:buNone/>
              <a:defRPr>
                <a:solidFill>
                  <a:schemeClr val="tx1">
                    <a:tint val="75000"/>
                  </a:schemeClr>
                </a:solidFill>
              </a:defRPr>
            </a:lvl7pPr>
            <a:lvl8pPr marL="2215544" indent="0" algn="ctr">
              <a:buNone/>
              <a:defRPr>
                <a:solidFill>
                  <a:schemeClr val="tx1">
                    <a:tint val="75000"/>
                  </a:schemeClr>
                </a:solidFill>
              </a:defRPr>
            </a:lvl8pPr>
            <a:lvl9pPr marL="2532051"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a:xfrm>
            <a:off x="342900" y="9181398"/>
            <a:ext cx="1600200" cy="527403"/>
          </a:xfrm>
          <a:prstGeom prst="rect">
            <a:avLst/>
          </a:prstGeom>
        </p:spPr>
        <p:txBody>
          <a:bodyPr/>
          <a:lstStyle>
            <a:lvl1pPr>
              <a:defRPr b="0" i="0">
                <a:latin typeface="Meiryo" panose="020B0604030504040204" pitchFamily="34" charset="-128"/>
                <a:ea typeface="Meiryo" panose="020B0604030504040204" pitchFamily="34" charset="-128"/>
              </a:defRPr>
            </a:lvl1pPr>
          </a:lstStyle>
          <a:p>
            <a:fld id="{2E15D7EF-EBF7-4F3E-A072-6EF6F12DCF02}" type="datetime1">
              <a:rPr lang="ja-JP" altLang="en-US" smtClean="0"/>
              <a:pPr/>
              <a:t>2022/2/6</a:t>
            </a:fld>
            <a:endParaRPr lang="ja-JP" altLang="en-US"/>
          </a:p>
        </p:txBody>
      </p:sp>
      <p:sp>
        <p:nvSpPr>
          <p:cNvPr id="5" name="フッター プレースホルダ 4"/>
          <p:cNvSpPr>
            <a:spLocks noGrp="1"/>
          </p:cNvSpPr>
          <p:nvPr>
            <p:ph type="ftr" sz="quarter" idx="11"/>
          </p:nvPr>
        </p:nvSpPr>
        <p:spPr>
          <a:xfrm>
            <a:off x="2343150" y="9181398"/>
            <a:ext cx="2171700" cy="527403"/>
          </a:xfrm>
          <a:prstGeom prst="rect">
            <a:avLst/>
          </a:prstGeom>
        </p:spPr>
        <p:txBody>
          <a:bodyPr/>
          <a:lstStyle>
            <a:lvl1pPr>
              <a:defRPr b="0" i="0">
                <a:latin typeface="Meiryo" panose="020B0604030504040204" pitchFamily="34" charset="-128"/>
                <a:ea typeface="Meiryo" panose="020B0604030504040204" pitchFamily="34" charset="-128"/>
              </a:defRPr>
            </a:lvl1pPr>
          </a:lstStyle>
          <a:p>
            <a:endParaRPr lang="ja-JP" altLang="en-US"/>
          </a:p>
        </p:txBody>
      </p:sp>
      <p:sp>
        <p:nvSpPr>
          <p:cNvPr id="6" name="スライド番号プレースホルダ 5"/>
          <p:cNvSpPr>
            <a:spLocks noGrp="1"/>
          </p:cNvSpPr>
          <p:nvPr>
            <p:ph type="sldNum" sz="quarter" idx="12"/>
          </p:nvPr>
        </p:nvSpPr>
        <p:spPr>
          <a:xfrm>
            <a:off x="4914900" y="9181398"/>
            <a:ext cx="1600200" cy="527403"/>
          </a:xfrm>
          <a:prstGeom prst="rect">
            <a:avLst/>
          </a:prstGeom>
        </p:spPr>
        <p:txBody>
          <a:bodyPr/>
          <a:lstStyle>
            <a:lvl1pPr>
              <a:defRPr b="0" i="0">
                <a:latin typeface="Meiryo" panose="020B0604030504040204" pitchFamily="34" charset="-128"/>
                <a:ea typeface="Meiryo" panose="020B0604030504040204" pitchFamily="34" charset="-128"/>
              </a:defRPr>
            </a:lvl1pPr>
          </a:lstStyle>
          <a:p>
            <a:fld id="{2523E08C-3EB2-40E2-AB4C-07938D5BBEF7}" type="slidenum">
              <a:rPr lang="ja-JP" altLang="en-US" smtClean="0"/>
              <a:pPr/>
              <a:t>‹#›</a:t>
            </a:fld>
            <a:endParaRPr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spTree>
      <p:nvGrpSpPr>
        <p:cNvPr id="1" name=""/>
        <p:cNvGrpSpPr/>
        <p:nvPr/>
      </p:nvGrpSpPr>
      <p:grpSpPr>
        <a:xfrm>
          <a:off x="0" y="0"/>
          <a:ext cx="0" cy="0"/>
          <a:chOff x="0" y="0"/>
          <a:chExt cx="0" cy="0"/>
        </a:xfrm>
      </p:grpSpPr>
      <p:sp>
        <p:nvSpPr>
          <p:cNvPr id="4" name="タイトル 4">
            <a:extLst>
              <a:ext uri="{FF2B5EF4-FFF2-40B4-BE49-F238E27FC236}">
                <a16:creationId xmlns:a16="http://schemas.microsoft.com/office/drawing/2014/main" id="{2E98BEEA-557C-2447-8E78-457456A73902}"/>
              </a:ext>
            </a:extLst>
          </p:cNvPr>
          <p:cNvSpPr>
            <a:spLocks noGrp="1"/>
          </p:cNvSpPr>
          <p:nvPr>
            <p:ph type="title"/>
          </p:nvPr>
        </p:nvSpPr>
        <p:spPr>
          <a:xfrm>
            <a:off x="-11875" y="0"/>
            <a:ext cx="5529107" cy="488504"/>
          </a:xfrm>
          <a:prstGeom prst="rect">
            <a:avLst/>
          </a:prstGeom>
        </p:spPr>
        <p:txBody>
          <a:bodyPr vert="horz" anchor="ctr"/>
          <a:lstStyle>
            <a:lvl1pPr algn="l">
              <a:lnSpc>
                <a:spcPct val="100000"/>
              </a:lnSpc>
              <a:defRPr sz="1600" b="0" i="0" spc="0">
                <a:solidFill>
                  <a:schemeClr val="bg1"/>
                </a:solidFill>
                <a:latin typeface="Meiryo" panose="020B0604030504040204" pitchFamily="34" charset="-128"/>
                <a:ea typeface="Meiryo" panose="020B0604030504040204" pitchFamily="34" charset="-128"/>
              </a:defRPr>
            </a:lvl1pPr>
          </a:lstStyle>
          <a:p>
            <a:r>
              <a:rPr kumimoji="1" lang="ja-JP" altLang="en-US"/>
              <a:t>マスター タイトルの書式設定</a:t>
            </a:r>
          </a:p>
        </p:txBody>
      </p:sp>
      <p:sp>
        <p:nvSpPr>
          <p:cNvPr id="5" name="テキスト プレースホルダー 1">
            <a:extLst>
              <a:ext uri="{FF2B5EF4-FFF2-40B4-BE49-F238E27FC236}">
                <a16:creationId xmlns:a16="http://schemas.microsoft.com/office/drawing/2014/main" id="{6666A792-DD82-B741-A351-797EE80210FA}"/>
              </a:ext>
            </a:extLst>
          </p:cNvPr>
          <p:cNvSpPr>
            <a:spLocks noGrp="1"/>
          </p:cNvSpPr>
          <p:nvPr>
            <p:ph type="body" sz="quarter" idx="10" hasCustomPrompt="1"/>
          </p:nvPr>
        </p:nvSpPr>
        <p:spPr>
          <a:xfrm>
            <a:off x="260648" y="632520"/>
            <a:ext cx="6336704" cy="8856983"/>
          </a:xfrm>
          <a:prstGeom prst="rect">
            <a:avLst/>
          </a:prstGeom>
        </p:spPr>
        <p:txBody>
          <a:bodyPr/>
          <a:lstStyle>
            <a:lvl1pPr marL="0" indent="0">
              <a:buNone/>
              <a:defRPr sz="1400" b="0"/>
            </a:lvl1pPr>
          </a:lstStyle>
          <a:p>
            <a:pPr>
              <a:lnSpc>
                <a:spcPct val="200000"/>
              </a:lnSpc>
            </a:pPr>
            <a:r>
              <a:rPr lang="ja-JP" altLang="en-US" b="1">
                <a:latin typeface="Meiryo" panose="020B0604030504040204" pitchFamily="34" charset="-128"/>
                <a:ea typeface="Meiryo" panose="020B0604030504040204" pitchFamily="34" charset="-128"/>
              </a:rPr>
              <a:t>テキスト</a:t>
            </a:r>
            <a:endParaRPr lang="en-US" altLang="ja-JP"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57017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631EAE-20D8-D84A-AC5E-DEFF1C9B79A2}"/>
              </a:ext>
            </a:extLst>
          </p:cNvPr>
          <p:cNvSpPr>
            <a:spLocks noGrp="1"/>
          </p:cNvSpPr>
          <p:nvPr>
            <p:ph type="title"/>
          </p:nvPr>
        </p:nvSpPr>
        <p:spPr>
          <a:xfrm>
            <a:off x="39085" y="168470"/>
            <a:ext cx="6480720" cy="615697"/>
          </a:xfrm>
          <a:prstGeom prst="rect">
            <a:avLst/>
          </a:prstGeom>
        </p:spPr>
        <p:txBody>
          <a:bodyPr/>
          <a:lstStyle>
            <a:lvl1pPr algn="l">
              <a:defRPr sz="1385" b="1">
                <a:solidFill>
                  <a:schemeClr val="tx1">
                    <a:lumMod val="75000"/>
                    <a:lumOff val="25000"/>
                  </a:schemeClr>
                </a:solidFill>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16" name="テキスト プレースホルダー 15">
            <a:extLst>
              <a:ext uri="{FF2B5EF4-FFF2-40B4-BE49-F238E27FC236}">
                <a16:creationId xmlns:a16="http://schemas.microsoft.com/office/drawing/2014/main" id="{AA3E109A-410B-1245-9357-FA6F4F468ADF}"/>
              </a:ext>
            </a:extLst>
          </p:cNvPr>
          <p:cNvSpPr>
            <a:spLocks noGrp="1"/>
          </p:cNvSpPr>
          <p:nvPr>
            <p:ph type="body" sz="quarter" idx="10"/>
          </p:nvPr>
        </p:nvSpPr>
        <p:spPr>
          <a:xfrm>
            <a:off x="39086" y="961005"/>
            <a:ext cx="6630275" cy="1079672"/>
          </a:xfrm>
          <a:prstGeom prst="rect">
            <a:avLst/>
          </a:prstGeom>
        </p:spPr>
        <p:txBody>
          <a:bodyPr/>
          <a:lstStyle>
            <a:lvl1pPr marL="0" indent="0">
              <a:lnSpc>
                <a:spcPct val="150000"/>
              </a:lnSpc>
              <a:buNone/>
              <a:defRPr sz="969">
                <a:solidFill>
                  <a:schemeClr val="tx1">
                    <a:lumMod val="75000"/>
                    <a:lumOff val="25000"/>
                  </a:schemeClr>
                </a:solidFill>
                <a:latin typeface="Yu Gothic" panose="020B0400000000000000" pitchFamily="34" charset="-128"/>
                <a:ea typeface="Yu Gothic" panose="020B0400000000000000" pitchFamily="34" charset="-128"/>
              </a:defRPr>
            </a:lvl1pPr>
            <a:lvl2pPr marL="316506" indent="0">
              <a:buNone/>
              <a:defRPr/>
            </a:lvl2pPr>
          </a:lstStyle>
          <a:p>
            <a:pPr lvl="0"/>
            <a:r>
              <a:rPr kumimoji="1" lang="ja-JP" altLang="en-US"/>
              <a:t>マスター テキストの書式設定</a:t>
            </a:r>
          </a:p>
        </p:txBody>
      </p:sp>
      <p:sp>
        <p:nvSpPr>
          <p:cNvPr id="17" name="テキスト プレースホルダー 15">
            <a:extLst>
              <a:ext uri="{FF2B5EF4-FFF2-40B4-BE49-F238E27FC236}">
                <a16:creationId xmlns:a16="http://schemas.microsoft.com/office/drawing/2014/main" id="{CBAEABED-D2A2-A343-B611-77C25383C7F1}"/>
              </a:ext>
            </a:extLst>
          </p:cNvPr>
          <p:cNvSpPr>
            <a:spLocks noGrp="1"/>
          </p:cNvSpPr>
          <p:nvPr>
            <p:ph type="body" sz="quarter" idx="11"/>
          </p:nvPr>
        </p:nvSpPr>
        <p:spPr>
          <a:xfrm>
            <a:off x="39086" y="2489389"/>
            <a:ext cx="6630275" cy="538815"/>
          </a:xfrm>
          <a:prstGeom prst="rect">
            <a:avLst/>
          </a:prstGeom>
        </p:spPr>
        <p:txBody>
          <a:bodyPr/>
          <a:lstStyle>
            <a:lvl1pPr marL="0" indent="0">
              <a:buNone/>
              <a:defRPr sz="1246" b="1">
                <a:solidFill>
                  <a:schemeClr val="tx1">
                    <a:lumMod val="75000"/>
                    <a:lumOff val="25000"/>
                  </a:schemeClr>
                </a:solidFill>
                <a:latin typeface="Yu Gothic" panose="020B0400000000000000" pitchFamily="34" charset="-128"/>
                <a:ea typeface="Yu Gothic" panose="020B0400000000000000" pitchFamily="34" charset="-128"/>
              </a:defRPr>
            </a:lvl1pPr>
            <a:lvl2pPr marL="316506" indent="0">
              <a:buNone/>
              <a:defRPr/>
            </a:lvl2pPr>
          </a:lstStyle>
          <a:p>
            <a:pPr lvl="0"/>
            <a:r>
              <a:rPr kumimoji="1" lang="ja-JP" altLang="en-US"/>
              <a:t>マスター テキストの書式設定</a:t>
            </a:r>
          </a:p>
        </p:txBody>
      </p:sp>
      <p:sp>
        <p:nvSpPr>
          <p:cNvPr id="18" name="テキスト プレースホルダー 15">
            <a:extLst>
              <a:ext uri="{FF2B5EF4-FFF2-40B4-BE49-F238E27FC236}">
                <a16:creationId xmlns:a16="http://schemas.microsoft.com/office/drawing/2014/main" id="{D4038FAA-EFA8-B34F-8DB0-89BB530C12FE}"/>
              </a:ext>
            </a:extLst>
          </p:cNvPr>
          <p:cNvSpPr>
            <a:spLocks noGrp="1"/>
          </p:cNvSpPr>
          <p:nvPr>
            <p:ph type="body" sz="quarter" idx="12"/>
          </p:nvPr>
        </p:nvSpPr>
        <p:spPr>
          <a:xfrm>
            <a:off x="39086" y="3080794"/>
            <a:ext cx="6630275" cy="1187869"/>
          </a:xfrm>
          <a:prstGeom prst="rect">
            <a:avLst/>
          </a:prstGeom>
        </p:spPr>
        <p:txBody>
          <a:bodyPr/>
          <a:lstStyle>
            <a:lvl1pPr marL="0" indent="0">
              <a:lnSpc>
                <a:spcPct val="150000"/>
              </a:lnSpc>
              <a:buNone/>
              <a:defRPr sz="831" b="0">
                <a:solidFill>
                  <a:schemeClr val="tx1">
                    <a:lumMod val="75000"/>
                    <a:lumOff val="25000"/>
                  </a:schemeClr>
                </a:solidFill>
                <a:latin typeface="Yu Gothic" panose="020B0400000000000000" pitchFamily="34" charset="-128"/>
                <a:ea typeface="Yu Gothic" panose="020B0400000000000000" pitchFamily="34" charset="-128"/>
              </a:defRPr>
            </a:lvl1pPr>
            <a:lvl2pPr marL="316506" indent="0">
              <a:buNone/>
              <a:defRPr/>
            </a:lvl2pPr>
          </a:lstStyle>
          <a:p>
            <a:pPr lvl="0"/>
            <a:r>
              <a:rPr kumimoji="1" lang="ja-JP" altLang="en-US"/>
              <a:t>マスター テキストの書式設定</a:t>
            </a:r>
            <a:endParaRPr kumimoji="1" lang="en-US" altLang="ja-JP" dirty="0"/>
          </a:p>
          <a:p>
            <a:pPr lvl="0"/>
            <a:endParaRPr kumimoji="1" lang="en-US" altLang="ja-JP" dirty="0"/>
          </a:p>
          <a:p>
            <a:pPr lvl="0"/>
            <a:endParaRPr kumimoji="1" lang="ja-JP" altLang="en-US"/>
          </a:p>
        </p:txBody>
      </p:sp>
    </p:spTree>
    <p:extLst>
      <p:ext uri="{BB962C8B-B14F-4D97-AF65-F5344CB8AC3E}">
        <p14:creationId xmlns:p14="http://schemas.microsoft.com/office/powerpoint/2010/main" val="1794669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pic>
        <p:nvPicPr>
          <p:cNvPr id="8" name="Google Shape;196;p27">
            <a:extLst>
              <a:ext uri="{FF2B5EF4-FFF2-40B4-BE49-F238E27FC236}">
                <a16:creationId xmlns:a16="http://schemas.microsoft.com/office/drawing/2014/main" id="{4EF6928C-AC2B-5149-A399-A2726539FD91}"/>
              </a:ext>
            </a:extLst>
          </p:cNvPr>
          <p:cNvPicPr preferRelativeResize="0"/>
          <p:nvPr userDrawn="1"/>
        </p:nvPicPr>
        <p:blipFill rotWithShape="1">
          <a:blip r:embed="rId2">
            <a:alphaModFix amt="27000"/>
          </a:blip>
          <a:srcRect/>
          <a:stretch/>
        </p:blipFill>
        <p:spPr>
          <a:xfrm rot="5400000">
            <a:off x="-873224" y="1398243"/>
            <a:ext cx="8604448" cy="6858000"/>
          </a:xfrm>
          <a:prstGeom prst="rect">
            <a:avLst/>
          </a:prstGeom>
          <a:noFill/>
          <a:ln>
            <a:noFill/>
          </a:ln>
          <a:effectLst>
            <a:outerShdw blurRad="50800" dist="50800" dir="5400000" algn="ctr" rotWithShape="0">
              <a:srgbClr val="000000">
                <a:alpha val="6669"/>
              </a:srgbClr>
            </a:outerShdw>
          </a:effectLst>
        </p:spPr>
      </p:pic>
      <p:sp>
        <p:nvSpPr>
          <p:cNvPr id="9" name="タイトル 1">
            <a:extLst>
              <a:ext uri="{FF2B5EF4-FFF2-40B4-BE49-F238E27FC236}">
                <a16:creationId xmlns:a16="http://schemas.microsoft.com/office/drawing/2014/main" id="{2BAFC3AE-E5E7-CF4D-A2CE-CA14CBE23B0A}"/>
              </a:ext>
            </a:extLst>
          </p:cNvPr>
          <p:cNvSpPr>
            <a:spLocks noGrp="1"/>
          </p:cNvSpPr>
          <p:nvPr>
            <p:ph type="ctrTitle" hasCustomPrompt="1"/>
          </p:nvPr>
        </p:nvSpPr>
        <p:spPr>
          <a:xfrm>
            <a:off x="0" y="3656856"/>
            <a:ext cx="6857998" cy="576064"/>
          </a:xfrm>
          <a:prstGeom prst="rect">
            <a:avLst/>
          </a:prstGeom>
        </p:spPr>
        <p:txBody>
          <a:bodyPr anchor="ctr"/>
          <a:lstStyle>
            <a:lvl1pPr algn="ctr">
              <a:defRPr sz="2800" b="1" i="0">
                <a:solidFill>
                  <a:srgbClr val="1B529A"/>
                </a:solidFill>
                <a:latin typeface="Meiryo" panose="020B0604030504040204" pitchFamily="34" charset="-128"/>
                <a:ea typeface="Meiryo" panose="020B0604030504040204" pitchFamily="34" charset="-128"/>
              </a:defRPr>
            </a:lvl1pPr>
          </a:lstStyle>
          <a:p>
            <a:r>
              <a:rPr kumimoji="1" lang="ja-JP" altLang="en-US"/>
              <a:t>マスタ タイトルの書式設定</a:t>
            </a:r>
          </a:p>
        </p:txBody>
      </p:sp>
    </p:spTree>
    <p:extLst>
      <p:ext uri="{BB962C8B-B14F-4D97-AF65-F5344CB8AC3E}">
        <p14:creationId xmlns:p14="http://schemas.microsoft.com/office/powerpoint/2010/main" val="3624629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正方形/長方形 13"/>
          <p:cNvSpPr/>
          <p:nvPr userDrawn="1"/>
        </p:nvSpPr>
        <p:spPr>
          <a:xfrm>
            <a:off x="116632" y="9616267"/>
            <a:ext cx="3429000" cy="192360"/>
          </a:xfrm>
          <a:prstGeom prst="rect">
            <a:avLst/>
          </a:prstGeom>
        </p:spPr>
        <p:txBody>
          <a:bodyPr>
            <a:spAutoFit/>
          </a:bodyPr>
          <a:lstStyle/>
          <a:p>
            <a:r>
              <a:rPr lang="en-US" altLang="ja-JP" sz="650" dirty="0">
                <a:solidFill>
                  <a:schemeClr val="bg1">
                    <a:lumMod val="50000"/>
                  </a:schemeClr>
                </a:solidFill>
              </a:rPr>
              <a:t>Copyright © IEYASU. All Rights Reserved.</a:t>
            </a:r>
          </a:p>
        </p:txBody>
      </p:sp>
      <p:sp>
        <p:nvSpPr>
          <p:cNvPr id="6" name="スライド番号プレースホルダ 5">
            <a:extLst>
              <a:ext uri="{FF2B5EF4-FFF2-40B4-BE49-F238E27FC236}">
                <a16:creationId xmlns:a16="http://schemas.microsoft.com/office/drawing/2014/main" id="{BBAB9CE5-9D9F-D441-80A3-4BAC3A641C9B}"/>
              </a:ext>
            </a:extLst>
          </p:cNvPr>
          <p:cNvSpPr txBox="1">
            <a:spLocks/>
          </p:cNvSpPr>
          <p:nvPr userDrawn="1"/>
        </p:nvSpPr>
        <p:spPr>
          <a:xfrm>
            <a:off x="6519806" y="9705528"/>
            <a:ext cx="338195" cy="272480"/>
          </a:xfrm>
          <a:prstGeom prst="rect">
            <a:avLst/>
          </a:prstGeom>
        </p:spPr>
        <p:txBody>
          <a:bodyPr lIns="62308" tIns="0" rIns="62308" bIns="0"/>
          <a:lstStyle/>
          <a:p>
            <a:pPr marL="0" marR="0" lvl="0" indent="0" algn="r" defTabSz="633012" rtl="0" eaLnBrk="1" fontAlgn="auto" latinLnBrk="0" hangingPunct="1">
              <a:lnSpc>
                <a:spcPct val="100000"/>
              </a:lnSpc>
              <a:spcBef>
                <a:spcPts val="0"/>
              </a:spcBef>
              <a:spcAft>
                <a:spcPts val="0"/>
              </a:spcAft>
              <a:buClrTx/>
              <a:buSzTx/>
              <a:buFontTx/>
              <a:buNone/>
              <a:tabLst/>
              <a:defRPr/>
            </a:pPr>
            <a:fld id="{2523E08C-3EB2-40E2-AB4C-07938D5BBEF7}" type="slidenum">
              <a:rPr kumimoji="1" lang="ja-JP" altLang="en-US" sz="623" b="0" i="0" u="none" strike="noStrike" kern="1200" cap="none" spc="0" normalizeH="0" baseline="0" noProof="0" smtClean="0">
                <a:ln>
                  <a:noFill/>
                </a:ln>
                <a:solidFill>
                  <a:schemeClr val="tx1"/>
                </a:solidFill>
                <a:effectLst/>
                <a:uLnTx/>
                <a:uFillTx/>
                <a:latin typeface="+mn-lt"/>
                <a:ea typeface="+mn-ea"/>
                <a:cs typeface="+mn-cs"/>
              </a:rPr>
              <a:pPr marL="0" marR="0" lvl="0" indent="0" algn="r" defTabSz="633012" rtl="0" eaLnBrk="1" fontAlgn="auto" latinLnBrk="0" hangingPunct="1">
                <a:lnSpc>
                  <a:spcPct val="100000"/>
                </a:lnSpc>
                <a:spcBef>
                  <a:spcPts val="0"/>
                </a:spcBef>
                <a:spcAft>
                  <a:spcPts val="0"/>
                </a:spcAft>
                <a:buClrTx/>
                <a:buSzTx/>
                <a:buFontTx/>
                <a:buNone/>
                <a:tabLst/>
                <a:defRPr/>
              </a:pPr>
              <a:t>‹#›</a:t>
            </a:fld>
            <a:endParaRPr kumimoji="1" lang="ja-JP" altLang="en-US" sz="554" b="0" i="0" u="none" strike="noStrike" kern="1200" cap="none" spc="0" normalizeH="0" baseline="0" noProof="0" dirty="0">
              <a:ln>
                <a:noFill/>
              </a:ln>
              <a:solidFill>
                <a:schemeClr val="tx1"/>
              </a:solidFill>
              <a:effectLst/>
              <a:uLnTx/>
              <a:uFillTx/>
              <a:latin typeface="+mn-lt"/>
              <a:ea typeface="+mn-ea"/>
              <a:cs typeface="+mn-cs"/>
            </a:endParaRPr>
          </a:p>
        </p:txBody>
      </p:sp>
      <p:sp>
        <p:nvSpPr>
          <p:cNvPr id="7" name="正方形/長方形 6">
            <a:extLst>
              <a:ext uri="{FF2B5EF4-FFF2-40B4-BE49-F238E27FC236}">
                <a16:creationId xmlns:a16="http://schemas.microsoft.com/office/drawing/2014/main" id="{9886B190-C12E-3F4E-8482-F739A6847756}"/>
              </a:ext>
            </a:extLst>
          </p:cNvPr>
          <p:cNvSpPr/>
          <p:nvPr userDrawn="1"/>
        </p:nvSpPr>
        <p:spPr>
          <a:xfrm>
            <a:off x="116632" y="9616267"/>
            <a:ext cx="3429000" cy="192360"/>
          </a:xfrm>
          <a:prstGeom prst="rect">
            <a:avLst/>
          </a:prstGeom>
        </p:spPr>
        <p:txBody>
          <a:bodyPr>
            <a:spAutoFit/>
          </a:bodyPr>
          <a:lstStyle/>
          <a:p>
            <a:r>
              <a:rPr lang="en-US" altLang="ja-JP" sz="650" dirty="0">
                <a:solidFill>
                  <a:schemeClr val="bg1">
                    <a:lumMod val="50000"/>
                  </a:schemeClr>
                </a:solidFill>
              </a:rPr>
              <a:t>Copyright © IEYASU. All Rights Reserved.</a:t>
            </a:r>
          </a:p>
        </p:txBody>
      </p:sp>
      <p:sp>
        <p:nvSpPr>
          <p:cNvPr id="8" name="正方形/長方形 7">
            <a:extLst>
              <a:ext uri="{FF2B5EF4-FFF2-40B4-BE49-F238E27FC236}">
                <a16:creationId xmlns:a16="http://schemas.microsoft.com/office/drawing/2014/main" id="{620D64DF-10AA-DB41-9FBC-166BAC68A4A4}"/>
              </a:ext>
            </a:extLst>
          </p:cNvPr>
          <p:cNvSpPr/>
          <p:nvPr userDrawn="1"/>
        </p:nvSpPr>
        <p:spPr>
          <a:xfrm>
            <a:off x="0" y="-16329"/>
            <a:ext cx="6858000" cy="504833"/>
          </a:xfrm>
          <a:prstGeom prst="rect">
            <a:avLst/>
          </a:prstGeom>
          <a:solidFill>
            <a:srgbClr val="1B5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cSld>
  <p:clrMap bg1="lt1" tx1="dk1" bg2="lt2" tx2="dk2" accent1="accent1" accent2="accent2" accent3="accent3" accent4="accent4" accent5="accent5" accent6="accent6" hlink="hlink" folHlink="folHlink"/>
  <p:sldLayoutIdLst>
    <p:sldLayoutId id="2147483652" r:id="rId1"/>
    <p:sldLayoutId id="2147483656" r:id="rId2"/>
    <p:sldLayoutId id="2147483674" r:id="rId3"/>
    <p:sldLayoutId id="2147483673" r:id="rId4"/>
    <p:sldLayoutId id="2147483649" r:id="rId5"/>
    <p:sldLayoutId id="2147483672" r:id="rId6"/>
    <p:sldLayoutId id="2147483650" r:id="rId7"/>
  </p:sldLayoutIdLst>
  <p:hf hdr="0" ftr="0" dt="0"/>
  <p:txStyles>
    <p:titleStyle>
      <a:lvl1pPr algn="ctr" defTabSz="633012" rtl="0" eaLnBrk="1" latinLnBrk="0" hangingPunct="1">
        <a:spcBef>
          <a:spcPct val="0"/>
        </a:spcBef>
        <a:buNone/>
        <a:defRPr kumimoji="1" sz="3046" kern="1200">
          <a:solidFill>
            <a:schemeClr val="tx1"/>
          </a:solidFill>
          <a:latin typeface="+mj-lt"/>
          <a:ea typeface="+mj-ea"/>
          <a:cs typeface="+mj-cs"/>
        </a:defRPr>
      </a:lvl1pPr>
    </p:titleStyle>
    <p:bodyStyle>
      <a:lvl1pPr marL="237380" indent="-237380" algn="l" defTabSz="633012" rtl="0" eaLnBrk="1" latinLnBrk="0" hangingPunct="1">
        <a:spcBef>
          <a:spcPct val="20000"/>
        </a:spcBef>
        <a:buFont typeface="Arial" pitchFamily="34" charset="0"/>
        <a:buChar char="•"/>
        <a:defRPr kumimoji="1" sz="2215" kern="1200">
          <a:solidFill>
            <a:schemeClr val="tx1"/>
          </a:solidFill>
          <a:latin typeface="+mn-lt"/>
          <a:ea typeface="+mn-ea"/>
          <a:cs typeface="+mn-cs"/>
        </a:defRPr>
      </a:lvl1pPr>
      <a:lvl2pPr marL="514323" indent="-197816" algn="l" defTabSz="633012" rtl="0" eaLnBrk="1" latinLnBrk="0" hangingPunct="1">
        <a:spcBef>
          <a:spcPct val="20000"/>
        </a:spcBef>
        <a:buFont typeface="Arial" pitchFamily="34" charset="0"/>
        <a:buChar char="–"/>
        <a:defRPr kumimoji="1" sz="1938" kern="1200">
          <a:solidFill>
            <a:schemeClr val="tx1"/>
          </a:solidFill>
          <a:latin typeface="+mn-lt"/>
          <a:ea typeface="+mn-ea"/>
          <a:cs typeface="+mn-cs"/>
        </a:defRPr>
      </a:lvl2pPr>
      <a:lvl3pPr marL="791266" indent="-158254" algn="l" defTabSz="633012" rtl="0" eaLnBrk="1" latinLnBrk="0" hangingPunct="1">
        <a:spcBef>
          <a:spcPct val="20000"/>
        </a:spcBef>
        <a:buFont typeface="Arial" pitchFamily="34" charset="0"/>
        <a:buChar char="•"/>
        <a:defRPr kumimoji="1" sz="1662" kern="1200">
          <a:solidFill>
            <a:schemeClr val="tx1"/>
          </a:solidFill>
          <a:latin typeface="+mn-lt"/>
          <a:ea typeface="+mn-ea"/>
          <a:cs typeface="+mn-cs"/>
        </a:defRPr>
      </a:lvl3pPr>
      <a:lvl4pPr marL="1107772"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4pPr>
      <a:lvl5pPr marL="1424278"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5pPr>
      <a:lvl6pPr marL="1740785"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6pPr>
      <a:lvl7pPr marL="2057291"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7pPr>
      <a:lvl8pPr marL="2373798"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8pPr>
      <a:lvl9pPr marL="2690303"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9pPr>
    </p:bodyStyle>
    <p:otherStyle>
      <a:defPPr>
        <a:defRPr lang="ja-JP"/>
      </a:defPPr>
      <a:lvl1pPr marL="0" algn="l" defTabSz="633012" rtl="0" eaLnBrk="1" latinLnBrk="0" hangingPunct="1">
        <a:defRPr kumimoji="1" sz="1246" kern="1200">
          <a:solidFill>
            <a:schemeClr val="tx1"/>
          </a:solidFill>
          <a:latin typeface="+mn-lt"/>
          <a:ea typeface="+mn-ea"/>
          <a:cs typeface="+mn-cs"/>
        </a:defRPr>
      </a:lvl1pPr>
      <a:lvl2pPr marL="316506" algn="l" defTabSz="633012" rtl="0" eaLnBrk="1" latinLnBrk="0" hangingPunct="1">
        <a:defRPr kumimoji="1" sz="1246" kern="1200">
          <a:solidFill>
            <a:schemeClr val="tx1"/>
          </a:solidFill>
          <a:latin typeface="+mn-lt"/>
          <a:ea typeface="+mn-ea"/>
          <a:cs typeface="+mn-cs"/>
        </a:defRPr>
      </a:lvl2pPr>
      <a:lvl3pPr marL="633012" algn="l" defTabSz="633012" rtl="0" eaLnBrk="1" latinLnBrk="0" hangingPunct="1">
        <a:defRPr kumimoji="1" sz="1246" kern="1200">
          <a:solidFill>
            <a:schemeClr val="tx1"/>
          </a:solidFill>
          <a:latin typeface="+mn-lt"/>
          <a:ea typeface="+mn-ea"/>
          <a:cs typeface="+mn-cs"/>
        </a:defRPr>
      </a:lvl3pPr>
      <a:lvl4pPr marL="949519" algn="l" defTabSz="633012" rtl="0" eaLnBrk="1" latinLnBrk="0" hangingPunct="1">
        <a:defRPr kumimoji="1" sz="1246" kern="1200">
          <a:solidFill>
            <a:schemeClr val="tx1"/>
          </a:solidFill>
          <a:latin typeface="+mn-lt"/>
          <a:ea typeface="+mn-ea"/>
          <a:cs typeface="+mn-cs"/>
        </a:defRPr>
      </a:lvl4pPr>
      <a:lvl5pPr marL="1266026" algn="l" defTabSz="633012" rtl="0" eaLnBrk="1" latinLnBrk="0" hangingPunct="1">
        <a:defRPr kumimoji="1" sz="1246" kern="1200">
          <a:solidFill>
            <a:schemeClr val="tx1"/>
          </a:solidFill>
          <a:latin typeface="+mn-lt"/>
          <a:ea typeface="+mn-ea"/>
          <a:cs typeface="+mn-cs"/>
        </a:defRPr>
      </a:lvl5pPr>
      <a:lvl6pPr marL="1582531" algn="l" defTabSz="633012" rtl="0" eaLnBrk="1" latinLnBrk="0" hangingPunct="1">
        <a:defRPr kumimoji="1" sz="1246" kern="1200">
          <a:solidFill>
            <a:schemeClr val="tx1"/>
          </a:solidFill>
          <a:latin typeface="+mn-lt"/>
          <a:ea typeface="+mn-ea"/>
          <a:cs typeface="+mn-cs"/>
        </a:defRPr>
      </a:lvl6pPr>
      <a:lvl7pPr marL="1899038" algn="l" defTabSz="633012" rtl="0" eaLnBrk="1" latinLnBrk="0" hangingPunct="1">
        <a:defRPr kumimoji="1" sz="1246" kern="1200">
          <a:solidFill>
            <a:schemeClr val="tx1"/>
          </a:solidFill>
          <a:latin typeface="+mn-lt"/>
          <a:ea typeface="+mn-ea"/>
          <a:cs typeface="+mn-cs"/>
        </a:defRPr>
      </a:lvl7pPr>
      <a:lvl8pPr marL="2215544" algn="l" defTabSz="633012" rtl="0" eaLnBrk="1" latinLnBrk="0" hangingPunct="1">
        <a:defRPr kumimoji="1" sz="1246" kern="1200">
          <a:solidFill>
            <a:schemeClr val="tx1"/>
          </a:solidFill>
          <a:latin typeface="+mn-lt"/>
          <a:ea typeface="+mn-ea"/>
          <a:cs typeface="+mn-cs"/>
        </a:defRPr>
      </a:lvl8pPr>
      <a:lvl9pPr marL="2532051" algn="l" defTabSz="633012" rtl="0" eaLnBrk="1" latinLnBrk="0" hangingPunct="1">
        <a:defRPr kumimoji="1" sz="124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428AA944-A925-D64A-A8D1-15BC56603D80}"/>
              </a:ext>
            </a:extLst>
          </p:cNvPr>
          <p:cNvSpPr/>
          <p:nvPr userDrawn="1"/>
        </p:nvSpPr>
        <p:spPr>
          <a:xfrm>
            <a:off x="0" y="-19325"/>
            <a:ext cx="6858000" cy="516136"/>
          </a:xfrm>
          <a:prstGeom prst="rect">
            <a:avLst/>
          </a:prstGeom>
          <a:solidFill>
            <a:srgbClr val="1B5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AutoShape 2" descr="HRMOS 勤怠管理システム ">
            <a:extLst>
              <a:ext uri="{FF2B5EF4-FFF2-40B4-BE49-F238E27FC236}">
                <a16:creationId xmlns:a16="http://schemas.microsoft.com/office/drawing/2014/main" id="{1E99B8A8-7EFE-0244-8491-2AC24B8BBCC9}"/>
              </a:ext>
            </a:extLst>
          </p:cNvPr>
          <p:cNvSpPr>
            <a:spLocks noChangeAspect="1" noChangeArrowheads="1"/>
          </p:cNvSpPr>
          <p:nvPr userDrawn="1"/>
        </p:nvSpPr>
        <p:spPr bwMode="auto">
          <a:xfrm>
            <a:off x="3276600" y="480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 name="図 9">
            <a:extLst>
              <a:ext uri="{FF2B5EF4-FFF2-40B4-BE49-F238E27FC236}">
                <a16:creationId xmlns:a16="http://schemas.microsoft.com/office/drawing/2014/main" id="{A1C0BD91-2C67-E04C-BB91-1A78B65B74BD}"/>
              </a:ext>
            </a:extLst>
          </p:cNvPr>
          <p:cNvPicPr>
            <a:picLocks noChangeAspect="1"/>
          </p:cNvPicPr>
          <p:nvPr userDrawn="1"/>
        </p:nvPicPr>
        <p:blipFill>
          <a:blip r:embed="rId3"/>
          <a:stretch>
            <a:fillRect/>
          </a:stretch>
        </p:blipFill>
        <p:spPr>
          <a:xfrm>
            <a:off x="2476500" y="9409189"/>
            <a:ext cx="1905000" cy="266700"/>
          </a:xfrm>
          <a:prstGeom prst="rect">
            <a:avLst/>
          </a:prstGeom>
        </p:spPr>
      </p:pic>
    </p:spTree>
    <p:extLst>
      <p:ext uri="{BB962C8B-B14F-4D97-AF65-F5344CB8AC3E}">
        <p14:creationId xmlns:p14="http://schemas.microsoft.com/office/powerpoint/2010/main" val="2161241193"/>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633012" rtl="0" eaLnBrk="1" latinLnBrk="0" hangingPunct="1">
        <a:lnSpc>
          <a:spcPct val="90000"/>
        </a:lnSpc>
        <a:spcBef>
          <a:spcPct val="0"/>
        </a:spcBef>
        <a:buNone/>
        <a:defRPr kumimoji="1" sz="3046" kern="1200">
          <a:solidFill>
            <a:schemeClr val="tx1"/>
          </a:solidFill>
          <a:latin typeface="+mj-lt"/>
          <a:ea typeface="+mj-ea"/>
          <a:cs typeface="+mj-cs"/>
        </a:defRPr>
      </a:lvl1pPr>
    </p:titleStyle>
    <p:bodyStyle>
      <a:lvl1pPr marL="158254" indent="-158254" algn="l" defTabSz="633012" rtl="0" eaLnBrk="1" latinLnBrk="0" hangingPunct="1">
        <a:lnSpc>
          <a:spcPct val="90000"/>
        </a:lnSpc>
        <a:spcBef>
          <a:spcPts val="692"/>
        </a:spcBef>
        <a:buFont typeface="Arial" panose="020B0604020202020204" pitchFamily="34" charset="0"/>
        <a:buChar char="•"/>
        <a:defRPr kumimoji="1" sz="1938" kern="1200">
          <a:solidFill>
            <a:schemeClr val="tx1"/>
          </a:solidFill>
          <a:latin typeface="+mn-lt"/>
          <a:ea typeface="+mn-ea"/>
          <a:cs typeface="+mn-cs"/>
        </a:defRPr>
      </a:lvl1pPr>
      <a:lvl2pPr marL="474760" indent="-158254" algn="l" defTabSz="633012" rtl="0" eaLnBrk="1" latinLnBrk="0" hangingPunct="1">
        <a:lnSpc>
          <a:spcPct val="90000"/>
        </a:lnSpc>
        <a:spcBef>
          <a:spcPts val="346"/>
        </a:spcBef>
        <a:buFont typeface="Arial" panose="020B0604020202020204" pitchFamily="34" charset="0"/>
        <a:buChar char="•"/>
        <a:defRPr kumimoji="1" sz="1662" kern="1200">
          <a:solidFill>
            <a:schemeClr val="tx1"/>
          </a:solidFill>
          <a:latin typeface="+mn-lt"/>
          <a:ea typeface="+mn-ea"/>
          <a:cs typeface="+mn-cs"/>
        </a:defRPr>
      </a:lvl2pPr>
      <a:lvl3pPr marL="791266" indent="-158254" algn="l" defTabSz="633012" rtl="0" eaLnBrk="1" latinLnBrk="0" hangingPunct="1">
        <a:lnSpc>
          <a:spcPct val="90000"/>
        </a:lnSpc>
        <a:spcBef>
          <a:spcPts val="346"/>
        </a:spcBef>
        <a:buFont typeface="Arial" panose="020B0604020202020204" pitchFamily="34" charset="0"/>
        <a:buChar char="•"/>
        <a:defRPr kumimoji="1" sz="1385" kern="1200">
          <a:solidFill>
            <a:schemeClr val="tx1"/>
          </a:solidFill>
          <a:latin typeface="+mn-lt"/>
          <a:ea typeface="+mn-ea"/>
          <a:cs typeface="+mn-cs"/>
        </a:defRPr>
      </a:lvl3pPr>
      <a:lvl4pPr marL="1107772" indent="-158254" algn="l" defTabSz="633012" rtl="0" eaLnBrk="1" latinLnBrk="0" hangingPunct="1">
        <a:lnSpc>
          <a:spcPct val="90000"/>
        </a:lnSpc>
        <a:spcBef>
          <a:spcPts val="346"/>
        </a:spcBef>
        <a:buFont typeface="Arial" panose="020B0604020202020204" pitchFamily="34" charset="0"/>
        <a:buChar char="•"/>
        <a:defRPr kumimoji="1" sz="1246" kern="1200">
          <a:solidFill>
            <a:schemeClr val="tx1"/>
          </a:solidFill>
          <a:latin typeface="+mn-lt"/>
          <a:ea typeface="+mn-ea"/>
          <a:cs typeface="+mn-cs"/>
        </a:defRPr>
      </a:lvl4pPr>
      <a:lvl5pPr marL="1424278" indent="-158254" algn="l" defTabSz="633012" rtl="0" eaLnBrk="1" latinLnBrk="0" hangingPunct="1">
        <a:lnSpc>
          <a:spcPct val="90000"/>
        </a:lnSpc>
        <a:spcBef>
          <a:spcPts val="346"/>
        </a:spcBef>
        <a:buFont typeface="Arial" panose="020B0604020202020204" pitchFamily="34" charset="0"/>
        <a:buChar char="•"/>
        <a:defRPr kumimoji="1" sz="1246" kern="1200">
          <a:solidFill>
            <a:schemeClr val="tx1"/>
          </a:solidFill>
          <a:latin typeface="+mn-lt"/>
          <a:ea typeface="+mn-ea"/>
          <a:cs typeface="+mn-cs"/>
        </a:defRPr>
      </a:lvl5pPr>
      <a:lvl6pPr marL="1740785" indent="-158254" algn="l" defTabSz="633012" rtl="0" eaLnBrk="1" latinLnBrk="0" hangingPunct="1">
        <a:lnSpc>
          <a:spcPct val="90000"/>
        </a:lnSpc>
        <a:spcBef>
          <a:spcPts val="346"/>
        </a:spcBef>
        <a:buFont typeface="Arial" panose="020B0604020202020204" pitchFamily="34" charset="0"/>
        <a:buChar char="•"/>
        <a:defRPr kumimoji="1" sz="1246" kern="1200">
          <a:solidFill>
            <a:schemeClr val="tx1"/>
          </a:solidFill>
          <a:latin typeface="+mn-lt"/>
          <a:ea typeface="+mn-ea"/>
          <a:cs typeface="+mn-cs"/>
        </a:defRPr>
      </a:lvl6pPr>
      <a:lvl7pPr marL="2057291" indent="-158254" algn="l" defTabSz="633012" rtl="0" eaLnBrk="1" latinLnBrk="0" hangingPunct="1">
        <a:lnSpc>
          <a:spcPct val="90000"/>
        </a:lnSpc>
        <a:spcBef>
          <a:spcPts val="346"/>
        </a:spcBef>
        <a:buFont typeface="Arial" panose="020B0604020202020204" pitchFamily="34" charset="0"/>
        <a:buChar char="•"/>
        <a:defRPr kumimoji="1" sz="1246" kern="1200">
          <a:solidFill>
            <a:schemeClr val="tx1"/>
          </a:solidFill>
          <a:latin typeface="+mn-lt"/>
          <a:ea typeface="+mn-ea"/>
          <a:cs typeface="+mn-cs"/>
        </a:defRPr>
      </a:lvl7pPr>
      <a:lvl8pPr marL="2373798" indent="-158254" algn="l" defTabSz="633012" rtl="0" eaLnBrk="1" latinLnBrk="0" hangingPunct="1">
        <a:lnSpc>
          <a:spcPct val="90000"/>
        </a:lnSpc>
        <a:spcBef>
          <a:spcPts val="346"/>
        </a:spcBef>
        <a:buFont typeface="Arial" panose="020B0604020202020204" pitchFamily="34" charset="0"/>
        <a:buChar char="•"/>
        <a:defRPr kumimoji="1" sz="1246" kern="1200">
          <a:solidFill>
            <a:schemeClr val="tx1"/>
          </a:solidFill>
          <a:latin typeface="+mn-lt"/>
          <a:ea typeface="+mn-ea"/>
          <a:cs typeface="+mn-cs"/>
        </a:defRPr>
      </a:lvl8pPr>
      <a:lvl9pPr marL="2690303" indent="-158254" algn="l" defTabSz="633012" rtl="0" eaLnBrk="1" latinLnBrk="0" hangingPunct="1">
        <a:lnSpc>
          <a:spcPct val="90000"/>
        </a:lnSpc>
        <a:spcBef>
          <a:spcPts val="346"/>
        </a:spcBef>
        <a:buFont typeface="Arial" panose="020B0604020202020204" pitchFamily="34" charset="0"/>
        <a:buChar char="•"/>
        <a:defRPr kumimoji="1" sz="1246" kern="1200">
          <a:solidFill>
            <a:schemeClr val="tx1"/>
          </a:solidFill>
          <a:latin typeface="+mn-lt"/>
          <a:ea typeface="+mn-ea"/>
          <a:cs typeface="+mn-cs"/>
        </a:defRPr>
      </a:lvl9pPr>
    </p:bodyStyle>
    <p:otherStyle>
      <a:defPPr>
        <a:defRPr lang="ja-JP"/>
      </a:defPPr>
      <a:lvl1pPr marL="0" algn="l" defTabSz="633012" rtl="0" eaLnBrk="1" latinLnBrk="0" hangingPunct="1">
        <a:defRPr kumimoji="1" sz="1246" kern="1200">
          <a:solidFill>
            <a:schemeClr val="tx1"/>
          </a:solidFill>
          <a:latin typeface="+mn-lt"/>
          <a:ea typeface="+mn-ea"/>
          <a:cs typeface="+mn-cs"/>
        </a:defRPr>
      </a:lvl1pPr>
      <a:lvl2pPr marL="316506" algn="l" defTabSz="633012" rtl="0" eaLnBrk="1" latinLnBrk="0" hangingPunct="1">
        <a:defRPr kumimoji="1" sz="1246" kern="1200">
          <a:solidFill>
            <a:schemeClr val="tx1"/>
          </a:solidFill>
          <a:latin typeface="+mn-lt"/>
          <a:ea typeface="+mn-ea"/>
          <a:cs typeface="+mn-cs"/>
        </a:defRPr>
      </a:lvl2pPr>
      <a:lvl3pPr marL="633012" algn="l" defTabSz="633012" rtl="0" eaLnBrk="1" latinLnBrk="0" hangingPunct="1">
        <a:defRPr kumimoji="1" sz="1246" kern="1200">
          <a:solidFill>
            <a:schemeClr val="tx1"/>
          </a:solidFill>
          <a:latin typeface="+mn-lt"/>
          <a:ea typeface="+mn-ea"/>
          <a:cs typeface="+mn-cs"/>
        </a:defRPr>
      </a:lvl3pPr>
      <a:lvl4pPr marL="949519" algn="l" defTabSz="633012" rtl="0" eaLnBrk="1" latinLnBrk="0" hangingPunct="1">
        <a:defRPr kumimoji="1" sz="1246" kern="1200">
          <a:solidFill>
            <a:schemeClr val="tx1"/>
          </a:solidFill>
          <a:latin typeface="+mn-lt"/>
          <a:ea typeface="+mn-ea"/>
          <a:cs typeface="+mn-cs"/>
        </a:defRPr>
      </a:lvl4pPr>
      <a:lvl5pPr marL="1266026" algn="l" defTabSz="633012" rtl="0" eaLnBrk="1" latinLnBrk="0" hangingPunct="1">
        <a:defRPr kumimoji="1" sz="1246" kern="1200">
          <a:solidFill>
            <a:schemeClr val="tx1"/>
          </a:solidFill>
          <a:latin typeface="+mn-lt"/>
          <a:ea typeface="+mn-ea"/>
          <a:cs typeface="+mn-cs"/>
        </a:defRPr>
      </a:lvl5pPr>
      <a:lvl6pPr marL="1582531" algn="l" defTabSz="633012" rtl="0" eaLnBrk="1" latinLnBrk="0" hangingPunct="1">
        <a:defRPr kumimoji="1" sz="1246" kern="1200">
          <a:solidFill>
            <a:schemeClr val="tx1"/>
          </a:solidFill>
          <a:latin typeface="+mn-lt"/>
          <a:ea typeface="+mn-ea"/>
          <a:cs typeface="+mn-cs"/>
        </a:defRPr>
      </a:lvl6pPr>
      <a:lvl7pPr marL="1899038" algn="l" defTabSz="633012" rtl="0" eaLnBrk="1" latinLnBrk="0" hangingPunct="1">
        <a:defRPr kumimoji="1" sz="1246" kern="1200">
          <a:solidFill>
            <a:schemeClr val="tx1"/>
          </a:solidFill>
          <a:latin typeface="+mn-lt"/>
          <a:ea typeface="+mn-ea"/>
          <a:cs typeface="+mn-cs"/>
        </a:defRPr>
      </a:lvl7pPr>
      <a:lvl8pPr marL="2215544" algn="l" defTabSz="633012" rtl="0" eaLnBrk="1" latinLnBrk="0" hangingPunct="1">
        <a:defRPr kumimoji="1" sz="1246" kern="1200">
          <a:solidFill>
            <a:schemeClr val="tx1"/>
          </a:solidFill>
          <a:latin typeface="+mn-lt"/>
          <a:ea typeface="+mn-ea"/>
          <a:cs typeface="+mn-cs"/>
        </a:defRPr>
      </a:lvl8pPr>
      <a:lvl9pPr marL="2532051" algn="l" defTabSz="633012" rtl="0" eaLnBrk="1" latinLnBrk="0" hangingPunct="1">
        <a:defRPr kumimoji="1" sz="12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38AEA37-878D-7F4C-B469-CFC74828E3C8}"/>
              </a:ext>
            </a:extLst>
          </p:cNvPr>
          <p:cNvSpPr>
            <a:spLocks noGrp="1"/>
          </p:cNvSpPr>
          <p:nvPr>
            <p:ph type="body" sz="quarter" idx="4294967295"/>
          </p:nvPr>
        </p:nvSpPr>
        <p:spPr>
          <a:xfrm>
            <a:off x="-6062" y="3903110"/>
            <a:ext cx="6858000" cy="606794"/>
          </a:xfrm>
          <a:prstGeom prst="rect">
            <a:avLst/>
          </a:prstGeom>
        </p:spPr>
        <p:txBody>
          <a:bodyPr>
            <a:noAutofit/>
          </a:bodyPr>
          <a:lstStyle/>
          <a:p>
            <a:pPr marL="0" indent="0" algn="ctr">
              <a:lnSpc>
                <a:spcPct val="120000"/>
              </a:lnSpc>
              <a:buNone/>
            </a:pPr>
            <a:r>
              <a:rPr lang="en-US" altLang="ja-JP" sz="2800" b="1" dirty="0">
                <a:solidFill>
                  <a:srgbClr val="1B529A"/>
                </a:solidFill>
                <a:latin typeface="Meiryo" panose="020B0604030504040204" pitchFamily="34" charset="-128"/>
                <a:ea typeface="Meiryo" panose="020B0604030504040204" pitchFamily="34" charset="-128"/>
              </a:rPr>
              <a:t>【</a:t>
            </a:r>
            <a:r>
              <a:rPr lang="ja-JP" altLang="en-US" sz="2800" b="1">
                <a:solidFill>
                  <a:srgbClr val="1B529A"/>
                </a:solidFill>
                <a:latin typeface="Meiryo" panose="020B0604030504040204" pitchFamily="34" charset="-128"/>
                <a:ea typeface="Meiryo" panose="020B0604030504040204" pitchFamily="34" charset="-128"/>
              </a:rPr>
              <a:t>打刻機能</a:t>
            </a:r>
            <a:r>
              <a:rPr lang="en-US" altLang="ja-JP" sz="2800" b="1" dirty="0">
                <a:solidFill>
                  <a:srgbClr val="1B529A"/>
                </a:solidFill>
                <a:latin typeface="Meiryo" panose="020B0604030504040204" pitchFamily="34" charset="-128"/>
                <a:ea typeface="Meiryo" panose="020B0604030504040204" pitchFamily="34" charset="-128"/>
              </a:rPr>
              <a:t>】</a:t>
            </a:r>
            <a:r>
              <a:rPr lang="ja-JP" altLang="en-US" sz="2800" b="1">
                <a:solidFill>
                  <a:srgbClr val="1B529A"/>
                </a:solidFill>
                <a:latin typeface="Meiryo" panose="020B0604030504040204" pitchFamily="34" charset="-128"/>
                <a:ea typeface="Meiryo" panose="020B0604030504040204" pitchFamily="34" charset="-128"/>
              </a:rPr>
              <a:t>従業員配布マニュアル</a:t>
            </a:r>
          </a:p>
        </p:txBody>
      </p:sp>
      <p:sp>
        <p:nvSpPr>
          <p:cNvPr id="4" name="テキスト プレースホルダー 2">
            <a:extLst>
              <a:ext uri="{FF2B5EF4-FFF2-40B4-BE49-F238E27FC236}">
                <a16:creationId xmlns:a16="http://schemas.microsoft.com/office/drawing/2014/main" id="{98828E38-3776-B943-83AF-D90D86780DD8}"/>
              </a:ext>
            </a:extLst>
          </p:cNvPr>
          <p:cNvSpPr txBox="1">
            <a:spLocks/>
          </p:cNvSpPr>
          <p:nvPr/>
        </p:nvSpPr>
        <p:spPr>
          <a:xfrm>
            <a:off x="-12124" y="4592960"/>
            <a:ext cx="6864062" cy="360040"/>
          </a:xfrm>
          <a:prstGeom prst="rect">
            <a:avLst/>
          </a:prstGeom>
        </p:spPr>
        <p:txBody>
          <a:bodyPr>
            <a:noAutofit/>
          </a:bodyPr>
          <a:lstStyle>
            <a:lvl1pPr marL="158254" indent="-158254" algn="l" defTabSz="633012" rtl="0" eaLnBrk="1" latinLnBrk="0" hangingPunct="1">
              <a:lnSpc>
                <a:spcPct val="90000"/>
              </a:lnSpc>
              <a:spcBef>
                <a:spcPts val="692"/>
              </a:spcBef>
              <a:buFont typeface="Arial" panose="020B0604020202020204" pitchFamily="34" charset="0"/>
              <a:buChar char="•"/>
              <a:defRPr kumimoji="1" sz="1938" kern="1200">
                <a:solidFill>
                  <a:schemeClr val="tx1"/>
                </a:solidFill>
                <a:latin typeface="+mn-lt"/>
                <a:ea typeface="+mn-ea"/>
                <a:cs typeface="+mn-cs"/>
              </a:defRPr>
            </a:lvl1pPr>
            <a:lvl2pPr marL="474760" indent="-158254" algn="l" defTabSz="633012" rtl="0" eaLnBrk="1" latinLnBrk="0" hangingPunct="1">
              <a:lnSpc>
                <a:spcPct val="90000"/>
              </a:lnSpc>
              <a:spcBef>
                <a:spcPts val="346"/>
              </a:spcBef>
              <a:buFont typeface="Arial" panose="020B0604020202020204" pitchFamily="34" charset="0"/>
              <a:buChar char="•"/>
              <a:defRPr kumimoji="1" sz="1662" kern="1200">
                <a:solidFill>
                  <a:schemeClr val="tx1"/>
                </a:solidFill>
                <a:latin typeface="+mn-lt"/>
                <a:ea typeface="+mn-ea"/>
                <a:cs typeface="+mn-cs"/>
              </a:defRPr>
            </a:lvl2pPr>
            <a:lvl3pPr marL="791266" indent="-158254" algn="l" defTabSz="633012" rtl="0" eaLnBrk="1" latinLnBrk="0" hangingPunct="1">
              <a:lnSpc>
                <a:spcPct val="90000"/>
              </a:lnSpc>
              <a:spcBef>
                <a:spcPts val="346"/>
              </a:spcBef>
              <a:buFont typeface="Arial" panose="020B0604020202020204" pitchFamily="34" charset="0"/>
              <a:buChar char="•"/>
              <a:defRPr kumimoji="1" sz="1385" kern="1200">
                <a:solidFill>
                  <a:schemeClr val="tx1"/>
                </a:solidFill>
                <a:latin typeface="+mn-lt"/>
                <a:ea typeface="+mn-ea"/>
                <a:cs typeface="+mn-cs"/>
              </a:defRPr>
            </a:lvl3pPr>
            <a:lvl4pPr marL="1107772" indent="-158254" algn="l" defTabSz="633012" rtl="0" eaLnBrk="1" latinLnBrk="0" hangingPunct="1">
              <a:lnSpc>
                <a:spcPct val="90000"/>
              </a:lnSpc>
              <a:spcBef>
                <a:spcPts val="346"/>
              </a:spcBef>
              <a:buFont typeface="Arial" panose="020B0604020202020204" pitchFamily="34" charset="0"/>
              <a:buChar char="•"/>
              <a:defRPr kumimoji="1" sz="1246" kern="1200">
                <a:solidFill>
                  <a:schemeClr val="tx1"/>
                </a:solidFill>
                <a:latin typeface="+mn-lt"/>
                <a:ea typeface="+mn-ea"/>
                <a:cs typeface="+mn-cs"/>
              </a:defRPr>
            </a:lvl4pPr>
            <a:lvl5pPr marL="1424278" indent="-158254" algn="l" defTabSz="633012" rtl="0" eaLnBrk="1" latinLnBrk="0" hangingPunct="1">
              <a:lnSpc>
                <a:spcPct val="90000"/>
              </a:lnSpc>
              <a:spcBef>
                <a:spcPts val="346"/>
              </a:spcBef>
              <a:buFont typeface="Arial" panose="020B0604020202020204" pitchFamily="34" charset="0"/>
              <a:buChar char="•"/>
              <a:defRPr kumimoji="1" sz="1246" kern="1200">
                <a:solidFill>
                  <a:schemeClr val="tx1"/>
                </a:solidFill>
                <a:latin typeface="+mn-lt"/>
                <a:ea typeface="+mn-ea"/>
                <a:cs typeface="+mn-cs"/>
              </a:defRPr>
            </a:lvl5pPr>
            <a:lvl6pPr marL="1740785" indent="-158254" algn="l" defTabSz="633012" rtl="0" eaLnBrk="1" latinLnBrk="0" hangingPunct="1">
              <a:lnSpc>
                <a:spcPct val="90000"/>
              </a:lnSpc>
              <a:spcBef>
                <a:spcPts val="346"/>
              </a:spcBef>
              <a:buFont typeface="Arial" panose="020B0604020202020204" pitchFamily="34" charset="0"/>
              <a:buChar char="•"/>
              <a:defRPr kumimoji="1" sz="1246" kern="1200">
                <a:solidFill>
                  <a:schemeClr val="tx1"/>
                </a:solidFill>
                <a:latin typeface="+mn-lt"/>
                <a:ea typeface="+mn-ea"/>
                <a:cs typeface="+mn-cs"/>
              </a:defRPr>
            </a:lvl6pPr>
            <a:lvl7pPr marL="2057291" indent="-158254" algn="l" defTabSz="633012" rtl="0" eaLnBrk="1" latinLnBrk="0" hangingPunct="1">
              <a:lnSpc>
                <a:spcPct val="90000"/>
              </a:lnSpc>
              <a:spcBef>
                <a:spcPts val="346"/>
              </a:spcBef>
              <a:buFont typeface="Arial" panose="020B0604020202020204" pitchFamily="34" charset="0"/>
              <a:buChar char="•"/>
              <a:defRPr kumimoji="1" sz="1246" kern="1200">
                <a:solidFill>
                  <a:schemeClr val="tx1"/>
                </a:solidFill>
                <a:latin typeface="+mn-lt"/>
                <a:ea typeface="+mn-ea"/>
                <a:cs typeface="+mn-cs"/>
              </a:defRPr>
            </a:lvl7pPr>
            <a:lvl8pPr marL="2373798" indent="-158254" algn="l" defTabSz="633012" rtl="0" eaLnBrk="1" latinLnBrk="0" hangingPunct="1">
              <a:lnSpc>
                <a:spcPct val="90000"/>
              </a:lnSpc>
              <a:spcBef>
                <a:spcPts val="346"/>
              </a:spcBef>
              <a:buFont typeface="Arial" panose="020B0604020202020204" pitchFamily="34" charset="0"/>
              <a:buChar char="•"/>
              <a:defRPr kumimoji="1" sz="1246" kern="1200">
                <a:solidFill>
                  <a:schemeClr val="tx1"/>
                </a:solidFill>
                <a:latin typeface="+mn-lt"/>
                <a:ea typeface="+mn-ea"/>
                <a:cs typeface="+mn-cs"/>
              </a:defRPr>
            </a:lvl8pPr>
            <a:lvl9pPr marL="2690303" indent="-158254" algn="l" defTabSz="633012" rtl="0" eaLnBrk="1" latinLnBrk="0" hangingPunct="1">
              <a:lnSpc>
                <a:spcPct val="90000"/>
              </a:lnSpc>
              <a:spcBef>
                <a:spcPts val="346"/>
              </a:spcBef>
              <a:buFont typeface="Arial" panose="020B0604020202020204" pitchFamily="34" charset="0"/>
              <a:buChar char="•"/>
              <a:defRPr kumimoji="1" sz="1246" kern="1200">
                <a:solidFill>
                  <a:schemeClr val="tx1"/>
                </a:solidFill>
                <a:latin typeface="+mn-lt"/>
                <a:ea typeface="+mn-ea"/>
                <a:cs typeface="+mn-cs"/>
              </a:defRPr>
            </a:lvl9pPr>
          </a:lstStyle>
          <a:p>
            <a:pPr marL="0" indent="0" algn="ctr">
              <a:buFont typeface="Arial" panose="020B0604020202020204" pitchFamily="34" charset="0"/>
              <a:buNone/>
            </a:pPr>
            <a:r>
              <a:rPr lang="en" altLang="ja-JP" sz="2000" b="1" dirty="0">
                <a:solidFill>
                  <a:srgbClr val="1B529A"/>
                </a:solidFill>
                <a:latin typeface="Meiryo" panose="020B0604030504040204" pitchFamily="34" charset="-128"/>
                <a:ea typeface="Meiryo" panose="020B0604030504040204" pitchFamily="34" charset="-128"/>
              </a:rPr>
              <a:t>Ver. 2.0</a:t>
            </a:r>
          </a:p>
        </p:txBody>
      </p:sp>
    </p:spTree>
    <p:extLst>
      <p:ext uri="{BB962C8B-B14F-4D97-AF65-F5344CB8AC3E}">
        <p14:creationId xmlns:p14="http://schemas.microsoft.com/office/powerpoint/2010/main" val="3708935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F36FF7D-29CD-EC4B-B5D4-EE07D85D03F5}"/>
              </a:ext>
            </a:extLst>
          </p:cNvPr>
          <p:cNvSpPr>
            <a:spLocks noGrp="1"/>
          </p:cNvSpPr>
          <p:nvPr>
            <p:ph type="title"/>
          </p:nvPr>
        </p:nvSpPr>
        <p:spPr>
          <a:xfrm>
            <a:off x="0" y="-1"/>
            <a:ext cx="5373216" cy="497313"/>
          </a:xfrm>
          <a:prstGeom prst="rect">
            <a:avLst/>
          </a:prstGeom>
        </p:spPr>
        <p:txBody>
          <a:bodyPr anchor="ctr"/>
          <a:lstStyle/>
          <a:p>
            <a:r>
              <a:rPr lang="en-US" altLang="ja-JP" sz="1400" dirty="0"/>
              <a:t>2-3. </a:t>
            </a:r>
            <a:r>
              <a:rPr lang="ja-JP" altLang="en-US" sz="1400"/>
              <a:t>休憩打刻</a:t>
            </a:r>
            <a:endParaRPr kumimoji="1" lang="ja-JP" altLang="en-US" sz="1400"/>
          </a:p>
        </p:txBody>
      </p:sp>
      <p:sp>
        <p:nvSpPr>
          <p:cNvPr id="4" name="テキスト プレースホルダー 1">
            <a:extLst>
              <a:ext uri="{FF2B5EF4-FFF2-40B4-BE49-F238E27FC236}">
                <a16:creationId xmlns:a16="http://schemas.microsoft.com/office/drawing/2014/main" id="{99AE8BA1-757C-F043-A9D6-E49A1DC59F41}"/>
              </a:ext>
            </a:extLst>
          </p:cNvPr>
          <p:cNvSpPr>
            <a:spLocks noGrp="1"/>
          </p:cNvSpPr>
          <p:nvPr>
            <p:ph type="body" sz="quarter" idx="4294967295"/>
          </p:nvPr>
        </p:nvSpPr>
        <p:spPr>
          <a:xfrm>
            <a:off x="260648" y="1352600"/>
            <a:ext cx="6336704" cy="2736304"/>
          </a:xfrm>
          <a:prstGeom prst="rect">
            <a:avLst/>
          </a:prstGeom>
        </p:spPr>
        <p:txBody>
          <a:bodyPr/>
          <a:lstStyle/>
          <a:p>
            <a:pPr marL="228600" indent="-228600">
              <a:lnSpc>
                <a:spcPct val="150000"/>
              </a:lnSpc>
              <a:buAutoNum type="arabicPeriod"/>
            </a:pPr>
            <a:r>
              <a:rPr lang="ja-JP" altLang="en-US" sz="1200">
                <a:solidFill>
                  <a:schemeClr val="tx1">
                    <a:lumMod val="75000"/>
                    <a:lumOff val="25000"/>
                  </a:schemeClr>
                </a:solidFill>
                <a:latin typeface="+mn-ea"/>
              </a:rPr>
              <a:t>「休憩開始」ボタンをクリックします。</a:t>
            </a:r>
            <a:br>
              <a:rPr lang="ja-JP" altLang="en-US" sz="1200">
                <a:solidFill>
                  <a:schemeClr val="tx1">
                    <a:lumMod val="75000"/>
                    <a:lumOff val="25000"/>
                  </a:schemeClr>
                </a:solidFill>
                <a:latin typeface="+mn-ea"/>
              </a:rPr>
            </a:br>
            <a:r>
              <a:rPr lang="en-US" altLang="ja-JP" sz="1200" dirty="0">
                <a:solidFill>
                  <a:schemeClr val="tx1">
                    <a:lumMod val="75000"/>
                    <a:lumOff val="25000"/>
                  </a:schemeClr>
                </a:solidFill>
                <a:latin typeface="+mn-ea"/>
              </a:rPr>
              <a:t>※</a:t>
            </a:r>
            <a:r>
              <a:rPr lang="ja-JP" altLang="en-US" sz="1200">
                <a:solidFill>
                  <a:schemeClr val="tx1">
                    <a:lumMod val="75000"/>
                    <a:lumOff val="25000"/>
                  </a:schemeClr>
                </a:solidFill>
                <a:latin typeface="+mn-ea"/>
              </a:rPr>
              <a:t>休憩開始ボタンは休憩終了ボタンをクリックすることで、</a:t>
            </a:r>
            <a:r>
              <a:rPr lang="en-US" altLang="ja-JP" sz="1200" dirty="0">
                <a:solidFill>
                  <a:schemeClr val="tx1">
                    <a:lumMod val="75000"/>
                    <a:lumOff val="25000"/>
                  </a:schemeClr>
                </a:solidFill>
                <a:latin typeface="+mn-ea"/>
              </a:rPr>
              <a:t>1</a:t>
            </a:r>
            <a:r>
              <a:rPr lang="ja-JP" altLang="en-US" sz="1200">
                <a:solidFill>
                  <a:schemeClr val="tx1">
                    <a:lumMod val="75000"/>
                    <a:lumOff val="25000"/>
                  </a:schemeClr>
                </a:solidFill>
                <a:latin typeface="+mn-ea"/>
              </a:rPr>
              <a:t>日何回でも打刻することが可能です。休憩開始時刻を修正したい場合は日次勤怠修正画面にて行うことができます。</a:t>
            </a:r>
            <a:r>
              <a:rPr lang="en-US" altLang="ja-JP" sz="1200" dirty="0">
                <a:solidFill>
                  <a:schemeClr val="tx1">
                    <a:lumMod val="75000"/>
                    <a:lumOff val="25000"/>
                  </a:schemeClr>
                </a:solidFill>
                <a:latin typeface="+mn-ea"/>
              </a:rPr>
              <a:t>※</a:t>
            </a:r>
            <a:r>
              <a:rPr lang="ja-JP" altLang="en-US" sz="1200">
                <a:solidFill>
                  <a:schemeClr val="tx1">
                    <a:lumMod val="75000"/>
                    <a:lumOff val="25000"/>
                  </a:schemeClr>
                </a:solidFill>
                <a:latin typeface="+mn-ea"/>
              </a:rPr>
              <a:t>休憩ボタンが表示されない場合はシステム管理者にお問い合わせください。</a:t>
            </a:r>
            <a:endParaRPr lang="en-US" altLang="ja-JP" sz="1200" dirty="0">
              <a:solidFill>
                <a:schemeClr val="tx1">
                  <a:lumMod val="75000"/>
                  <a:lumOff val="25000"/>
                </a:schemeClr>
              </a:solidFill>
              <a:latin typeface="+mn-ea"/>
            </a:endParaRPr>
          </a:p>
          <a:p>
            <a:pPr marL="228600" indent="-228600">
              <a:lnSpc>
                <a:spcPct val="150000"/>
              </a:lnSpc>
              <a:buAutoNum type="arabicPeriod"/>
            </a:pPr>
            <a:endParaRPr lang="en-US" altLang="ja-JP" sz="1200" dirty="0">
              <a:solidFill>
                <a:schemeClr val="tx1">
                  <a:lumMod val="75000"/>
                  <a:lumOff val="25000"/>
                </a:schemeClr>
              </a:solidFill>
              <a:latin typeface="+mn-ea"/>
            </a:endParaRPr>
          </a:p>
          <a:p>
            <a:pPr marL="228600" indent="-228600">
              <a:lnSpc>
                <a:spcPct val="150000"/>
              </a:lnSpc>
              <a:buFont typeface="Arial" pitchFamily="34" charset="0"/>
              <a:buAutoNum type="arabicPeriod"/>
            </a:pPr>
            <a:r>
              <a:rPr lang="ja-JP" altLang="en-US" sz="1200">
                <a:solidFill>
                  <a:schemeClr val="tx1">
                    <a:lumMod val="75000"/>
                    <a:lumOff val="25000"/>
                  </a:schemeClr>
                </a:solidFill>
                <a:latin typeface="+mn-ea"/>
              </a:rPr>
              <a:t>「休憩終了」ボタンをクリックします。</a:t>
            </a:r>
            <a:br>
              <a:rPr lang="ja-JP" altLang="en-US" sz="1200">
                <a:solidFill>
                  <a:schemeClr val="tx1">
                    <a:lumMod val="75000"/>
                    <a:lumOff val="25000"/>
                  </a:schemeClr>
                </a:solidFill>
                <a:latin typeface="+mn-ea"/>
              </a:rPr>
            </a:br>
            <a:r>
              <a:rPr lang="en-US" altLang="ja-JP" sz="1200" dirty="0">
                <a:solidFill>
                  <a:schemeClr val="tx1">
                    <a:lumMod val="75000"/>
                    <a:lumOff val="25000"/>
                  </a:schemeClr>
                </a:solidFill>
                <a:latin typeface="+mn-ea"/>
              </a:rPr>
              <a:t>※</a:t>
            </a:r>
            <a:r>
              <a:rPr lang="ja-JP" altLang="en-US" sz="1200">
                <a:solidFill>
                  <a:schemeClr val="tx1">
                    <a:lumMod val="75000"/>
                    <a:lumOff val="25000"/>
                  </a:schemeClr>
                </a:solidFill>
                <a:latin typeface="+mn-ea"/>
              </a:rPr>
              <a:t>休憩開始ボタンをクリックしていないと休憩終了ボタンを押すことが出来ません。また休憩終了ボタンは休憩開始ボタンをクリックすることで、</a:t>
            </a:r>
            <a:r>
              <a:rPr lang="en-US" altLang="ja-JP" sz="1200" dirty="0">
                <a:solidFill>
                  <a:schemeClr val="tx1">
                    <a:lumMod val="75000"/>
                    <a:lumOff val="25000"/>
                  </a:schemeClr>
                </a:solidFill>
                <a:latin typeface="+mn-ea"/>
              </a:rPr>
              <a:t>1</a:t>
            </a:r>
            <a:r>
              <a:rPr lang="ja-JP" altLang="en-US" sz="1200">
                <a:solidFill>
                  <a:schemeClr val="tx1">
                    <a:lumMod val="75000"/>
                    <a:lumOff val="25000"/>
                  </a:schemeClr>
                </a:solidFill>
                <a:latin typeface="+mn-ea"/>
              </a:rPr>
              <a:t>日何回でも打刻可能です。休憩終了時刻を修正したい場合は、日次勤怠修正画面にて行うことができます。</a:t>
            </a:r>
            <a:endParaRPr lang="en-US" altLang="ja-JP" sz="1200" dirty="0">
              <a:solidFill>
                <a:schemeClr val="tx1">
                  <a:lumMod val="75000"/>
                  <a:lumOff val="25000"/>
                </a:schemeClr>
              </a:solidFill>
              <a:latin typeface="+mn-ea"/>
            </a:endParaRPr>
          </a:p>
          <a:p>
            <a:pPr>
              <a:lnSpc>
                <a:spcPct val="150000"/>
              </a:lnSpc>
            </a:pPr>
            <a:endParaRPr kumimoji="1" lang="ja-JP" altLang="en-US" sz="1400">
              <a:solidFill>
                <a:schemeClr val="tx1">
                  <a:lumMod val="75000"/>
                  <a:lumOff val="25000"/>
                </a:schemeClr>
              </a:solidFill>
              <a:latin typeface="+mn-ea"/>
            </a:endParaRPr>
          </a:p>
        </p:txBody>
      </p:sp>
      <p:sp>
        <p:nvSpPr>
          <p:cNvPr id="5" name="テキスト プレースホルダー 1">
            <a:extLst>
              <a:ext uri="{FF2B5EF4-FFF2-40B4-BE49-F238E27FC236}">
                <a16:creationId xmlns:a16="http://schemas.microsoft.com/office/drawing/2014/main" id="{E041DACA-A4C2-CA41-8C1F-997D275D530E}"/>
              </a:ext>
            </a:extLst>
          </p:cNvPr>
          <p:cNvSpPr txBox="1">
            <a:spLocks/>
          </p:cNvSpPr>
          <p:nvPr/>
        </p:nvSpPr>
        <p:spPr>
          <a:xfrm>
            <a:off x="260648" y="724730"/>
            <a:ext cx="6336704" cy="554567"/>
          </a:xfrm>
          <a:prstGeom prst="rect">
            <a:avLst/>
          </a:prstGeom>
        </p:spPr>
        <p:txBody>
          <a:bodyPr anchor="ctr"/>
          <a:lstStyle>
            <a:lvl1pPr marL="0" indent="0" algn="l" defTabSz="633012" rtl="0" eaLnBrk="1" latinLnBrk="0" hangingPunct="1">
              <a:lnSpc>
                <a:spcPct val="150000"/>
              </a:lnSpc>
              <a:spcBef>
                <a:spcPct val="20000"/>
              </a:spcBef>
              <a:buFont typeface="Arial" pitchFamily="34" charset="0"/>
              <a:buNone/>
              <a:defRPr kumimoji="1" sz="1400" b="0" i="0" kern="1200">
                <a:solidFill>
                  <a:schemeClr val="tx1">
                    <a:lumMod val="75000"/>
                    <a:lumOff val="25000"/>
                  </a:schemeClr>
                </a:solidFill>
                <a:latin typeface="Meiryo" panose="020B0604030504040204" pitchFamily="34" charset="-128"/>
                <a:ea typeface="Meiryo" panose="020B0604030504040204" pitchFamily="34" charset="-128"/>
                <a:cs typeface="+mn-cs"/>
              </a:defRPr>
            </a:lvl1pPr>
            <a:lvl2pPr marL="316506" indent="0" algn="l" defTabSz="633012" rtl="0" eaLnBrk="1" latinLnBrk="0" hangingPunct="1">
              <a:spcBef>
                <a:spcPct val="20000"/>
              </a:spcBef>
              <a:buFont typeface="Arial" pitchFamily="34" charset="0"/>
              <a:buNone/>
              <a:defRPr kumimoji="1" sz="1938" kern="1200">
                <a:solidFill>
                  <a:schemeClr val="tx1"/>
                </a:solidFill>
                <a:latin typeface="+mn-lt"/>
                <a:ea typeface="+mn-ea"/>
                <a:cs typeface="+mn-cs"/>
              </a:defRPr>
            </a:lvl2pPr>
            <a:lvl3pPr marL="791266" indent="-158254" algn="l" defTabSz="633012" rtl="0" eaLnBrk="1" latinLnBrk="0" hangingPunct="1">
              <a:spcBef>
                <a:spcPct val="20000"/>
              </a:spcBef>
              <a:buFont typeface="Arial" pitchFamily="34" charset="0"/>
              <a:buChar char="•"/>
              <a:defRPr kumimoji="1" sz="1662" kern="1200">
                <a:solidFill>
                  <a:schemeClr val="tx1"/>
                </a:solidFill>
                <a:latin typeface="+mn-lt"/>
                <a:ea typeface="+mn-ea"/>
                <a:cs typeface="+mn-cs"/>
              </a:defRPr>
            </a:lvl3pPr>
            <a:lvl4pPr marL="1107772"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4pPr>
            <a:lvl5pPr marL="1424278"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5pPr>
            <a:lvl6pPr marL="1740785"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6pPr>
            <a:lvl7pPr marL="2057291"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7pPr>
            <a:lvl8pPr marL="2373798"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8pPr>
            <a:lvl9pPr marL="2690303"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9pPr>
          </a:lstStyle>
          <a:p>
            <a:pPr>
              <a:lnSpc>
                <a:spcPct val="120000"/>
              </a:lnSpc>
            </a:pPr>
            <a:r>
              <a:rPr lang="ja-JP" altLang="en-US" sz="1200" b="1"/>
              <a:t>ログイン後、打刻画面（上部ロゴメニュー </a:t>
            </a:r>
            <a:r>
              <a:rPr lang="en-US" altLang="ja-JP" sz="1200" b="1" dirty="0"/>
              <a:t>&gt; </a:t>
            </a:r>
            <a:r>
              <a:rPr lang="ja-JP" altLang="en-US" sz="1200" b="1"/>
              <a:t>「勤怠」 </a:t>
            </a:r>
            <a:r>
              <a:rPr lang="en-US" altLang="ja-JP" sz="1200" b="1" dirty="0"/>
              <a:t>&gt; </a:t>
            </a:r>
            <a:r>
              <a:rPr lang="ja-JP" altLang="en-US" sz="1200" b="1"/>
              <a:t>上部メニュー </a:t>
            </a:r>
            <a:r>
              <a:rPr lang="en-US" altLang="ja-JP" sz="1200" b="1" dirty="0"/>
              <a:t>&gt; </a:t>
            </a:r>
            <a:r>
              <a:rPr lang="ja-JP" altLang="en-US" sz="1200" b="1"/>
              <a:t>「打刻」で</a:t>
            </a:r>
            <a:r>
              <a:rPr lang="en-US" altLang="ja-JP" sz="1200" b="1" dirty="0"/>
              <a:t> </a:t>
            </a:r>
            <a:r>
              <a:rPr lang="ja-JP" altLang="en-US" sz="1200" b="1"/>
              <a:t>出退勤、休憩の打刻をすることができます。</a:t>
            </a:r>
          </a:p>
        </p:txBody>
      </p:sp>
      <p:sp>
        <p:nvSpPr>
          <p:cNvPr id="10" name="テキスト プレースホルダー 1">
            <a:extLst>
              <a:ext uri="{FF2B5EF4-FFF2-40B4-BE49-F238E27FC236}">
                <a16:creationId xmlns:a16="http://schemas.microsoft.com/office/drawing/2014/main" id="{12AF59DE-B7E4-4441-91AE-9B201509D00F}"/>
              </a:ext>
            </a:extLst>
          </p:cNvPr>
          <p:cNvSpPr txBox="1">
            <a:spLocks/>
          </p:cNvSpPr>
          <p:nvPr/>
        </p:nvSpPr>
        <p:spPr>
          <a:xfrm>
            <a:off x="548680" y="4592960"/>
            <a:ext cx="5328592" cy="408679"/>
          </a:xfrm>
          <a:prstGeom prst="rect">
            <a:avLst/>
          </a:prstGeom>
        </p:spPr>
        <p:txBody>
          <a:bodyPr/>
          <a:lstStyle>
            <a:lvl1pPr marL="237380" indent="-237380" algn="l" defTabSz="633012" rtl="0" eaLnBrk="1" latinLnBrk="0" hangingPunct="1">
              <a:spcBef>
                <a:spcPct val="20000"/>
              </a:spcBef>
              <a:buFont typeface="Arial" pitchFamily="34" charset="0"/>
              <a:buChar char="•"/>
              <a:defRPr kumimoji="1" sz="2215" kern="1200">
                <a:solidFill>
                  <a:schemeClr val="tx1"/>
                </a:solidFill>
                <a:latin typeface="+mn-lt"/>
                <a:ea typeface="+mn-ea"/>
                <a:cs typeface="+mn-cs"/>
              </a:defRPr>
            </a:lvl1pPr>
            <a:lvl2pPr marL="514323" indent="-197816" algn="l" defTabSz="633012" rtl="0" eaLnBrk="1" latinLnBrk="0" hangingPunct="1">
              <a:spcBef>
                <a:spcPct val="20000"/>
              </a:spcBef>
              <a:buFont typeface="Arial" pitchFamily="34" charset="0"/>
              <a:buChar char="–"/>
              <a:defRPr kumimoji="1" sz="1938" kern="1200">
                <a:solidFill>
                  <a:schemeClr val="tx1"/>
                </a:solidFill>
                <a:latin typeface="+mn-lt"/>
                <a:ea typeface="+mn-ea"/>
                <a:cs typeface="+mn-cs"/>
              </a:defRPr>
            </a:lvl2pPr>
            <a:lvl3pPr marL="791266" indent="-158254" algn="l" defTabSz="633012" rtl="0" eaLnBrk="1" latinLnBrk="0" hangingPunct="1">
              <a:spcBef>
                <a:spcPct val="20000"/>
              </a:spcBef>
              <a:buFont typeface="Arial" pitchFamily="34" charset="0"/>
              <a:buChar char="•"/>
              <a:defRPr kumimoji="1" sz="1662" kern="1200">
                <a:solidFill>
                  <a:schemeClr val="tx1"/>
                </a:solidFill>
                <a:latin typeface="+mn-lt"/>
                <a:ea typeface="+mn-ea"/>
                <a:cs typeface="+mn-cs"/>
              </a:defRPr>
            </a:lvl3pPr>
            <a:lvl4pPr marL="1107772"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4pPr>
            <a:lvl5pPr marL="1424278"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5pPr>
            <a:lvl6pPr marL="1740785"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6pPr>
            <a:lvl7pPr marL="2057291"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7pPr>
            <a:lvl8pPr marL="2373798"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8pPr>
            <a:lvl9pPr marL="2690303"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9pPr>
          </a:lstStyle>
          <a:p>
            <a:pPr marL="0" indent="0">
              <a:lnSpc>
                <a:spcPct val="150000"/>
              </a:lnSpc>
              <a:buNone/>
            </a:pPr>
            <a:r>
              <a:rPr lang="en-US" altLang="ja-JP" sz="1200" b="1" dirty="0">
                <a:solidFill>
                  <a:srgbClr val="1B529A"/>
                </a:solidFill>
                <a:latin typeface="Meiryo" panose="020B0604030504040204" pitchFamily="34" charset="-128"/>
                <a:ea typeface="Meiryo" panose="020B0604030504040204" pitchFamily="34" charset="-128"/>
              </a:rPr>
              <a:t>PC</a:t>
            </a:r>
            <a:r>
              <a:rPr lang="ja-JP" altLang="en-US" sz="1200" b="1">
                <a:solidFill>
                  <a:srgbClr val="1B529A"/>
                </a:solidFill>
                <a:latin typeface="Meiryo" panose="020B0604030504040204" pitchFamily="34" charset="-128"/>
                <a:ea typeface="Meiryo" panose="020B0604030504040204" pitchFamily="34" charset="-128"/>
              </a:rPr>
              <a:t>　　　　　　　　　　　　　　　　　　　　　</a:t>
            </a:r>
            <a:r>
              <a:rPr lang="en-US" altLang="ja-JP" sz="1200" b="1" dirty="0">
                <a:solidFill>
                  <a:srgbClr val="1B529A"/>
                </a:solidFill>
                <a:latin typeface="Meiryo" panose="020B0604030504040204" pitchFamily="34" charset="-128"/>
                <a:ea typeface="Meiryo" panose="020B0604030504040204" pitchFamily="34" charset="-128"/>
              </a:rPr>
              <a:t> </a:t>
            </a:r>
            <a:r>
              <a:rPr lang="ja-JP" altLang="en-US" sz="1200" b="1">
                <a:solidFill>
                  <a:srgbClr val="1B529A"/>
                </a:solidFill>
                <a:latin typeface="Meiryo" panose="020B0604030504040204" pitchFamily="34" charset="-128"/>
                <a:ea typeface="Meiryo" panose="020B0604030504040204" pitchFamily="34" charset="-128"/>
              </a:rPr>
              <a:t>　</a:t>
            </a:r>
            <a:r>
              <a:rPr lang="ja-JP" altLang="en-US" sz="1100" b="1">
                <a:solidFill>
                  <a:srgbClr val="1B529A"/>
                </a:solidFill>
                <a:latin typeface="Meiryo" panose="020B0604030504040204" pitchFamily="34" charset="-128"/>
                <a:ea typeface="Meiryo" panose="020B0604030504040204" pitchFamily="34" charset="-128"/>
              </a:rPr>
              <a:t>スマートフォン</a:t>
            </a:r>
            <a:endParaRPr lang="ja-JP" altLang="en-US" sz="1200" b="1">
              <a:solidFill>
                <a:srgbClr val="1B529A"/>
              </a:solidFill>
              <a:latin typeface="Meiryo" panose="020B0604030504040204" pitchFamily="34" charset="-128"/>
              <a:ea typeface="Meiryo" panose="020B0604030504040204" pitchFamily="34" charset="-128"/>
            </a:endParaRPr>
          </a:p>
        </p:txBody>
      </p:sp>
      <p:pic>
        <p:nvPicPr>
          <p:cNvPr id="13" name="図 12" descr="グラフィカル ユーザー インターフェイス, アプリケーション, Teams&#10;&#10;自動的に生成された説明">
            <a:extLst>
              <a:ext uri="{FF2B5EF4-FFF2-40B4-BE49-F238E27FC236}">
                <a16:creationId xmlns:a16="http://schemas.microsoft.com/office/drawing/2014/main" id="{49E512C8-9A95-964E-BE49-9D5A3A2F1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88" y="4976699"/>
            <a:ext cx="2905477" cy="1848509"/>
          </a:xfrm>
          <a:prstGeom prst="rect">
            <a:avLst/>
          </a:prstGeom>
          <a:ln>
            <a:solidFill>
              <a:schemeClr val="bg1">
                <a:lumMod val="75000"/>
              </a:schemeClr>
            </a:solidFill>
          </a:ln>
        </p:spPr>
      </p:pic>
      <p:pic>
        <p:nvPicPr>
          <p:cNvPr id="2" name="図 1">
            <a:extLst>
              <a:ext uri="{FF2B5EF4-FFF2-40B4-BE49-F238E27FC236}">
                <a16:creationId xmlns:a16="http://schemas.microsoft.com/office/drawing/2014/main" id="{6EB66844-9957-174A-AE08-E09E820E5BBF}"/>
              </a:ext>
            </a:extLst>
          </p:cNvPr>
          <p:cNvPicPr>
            <a:picLocks noChangeAspect="1"/>
          </p:cNvPicPr>
          <p:nvPr/>
        </p:nvPicPr>
        <p:blipFill>
          <a:blip r:embed="rId3"/>
          <a:stretch>
            <a:fillRect/>
          </a:stretch>
        </p:blipFill>
        <p:spPr>
          <a:xfrm>
            <a:off x="4080494" y="4987145"/>
            <a:ext cx="1943100" cy="4051300"/>
          </a:xfrm>
          <a:prstGeom prst="rect">
            <a:avLst/>
          </a:prstGeom>
        </p:spPr>
      </p:pic>
    </p:spTree>
    <p:extLst>
      <p:ext uri="{BB962C8B-B14F-4D97-AF65-F5344CB8AC3E}">
        <p14:creationId xmlns:p14="http://schemas.microsoft.com/office/powerpoint/2010/main" val="2642737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325D5E6-5F1B-5343-8CF8-DBFF76E9646D}"/>
              </a:ext>
            </a:extLst>
          </p:cNvPr>
          <p:cNvSpPr>
            <a:spLocks noGrp="1"/>
          </p:cNvSpPr>
          <p:nvPr>
            <p:ph type="body" sz="quarter" idx="10"/>
          </p:nvPr>
        </p:nvSpPr>
        <p:spPr/>
        <p:txBody>
          <a:bodyPr/>
          <a:lstStyle/>
          <a:p>
            <a:r>
              <a:rPr kumimoji="1" lang="en-US" altLang="ja-JP" dirty="0"/>
              <a:t>IC</a:t>
            </a:r>
            <a:r>
              <a:rPr kumimoji="1" lang="ja-JP" altLang="en-US"/>
              <a:t>カードで打刻をする場合は、出勤時・休憩開始時・休憩終了時</a:t>
            </a:r>
            <a:r>
              <a:rPr lang="ja-JP" altLang="en-US"/>
              <a:t>・退勤時に、</a:t>
            </a:r>
            <a:r>
              <a:rPr lang="en-US" altLang="ja-JP" dirty="0"/>
              <a:t>IC</a:t>
            </a:r>
            <a:r>
              <a:rPr lang="ja-JP" altLang="en-US"/>
              <a:t>カードをを</a:t>
            </a:r>
            <a:endParaRPr lang="en-US" altLang="ja-JP" dirty="0"/>
          </a:p>
          <a:p>
            <a:r>
              <a:rPr kumimoji="1" lang="ja-JP" altLang="en-US"/>
              <a:t>カードリーダー</a:t>
            </a:r>
            <a:r>
              <a:rPr lang="ja-JP" altLang="en-US"/>
              <a:t>または</a:t>
            </a:r>
            <a:r>
              <a:rPr lang="en-US" altLang="ja-JP" dirty="0"/>
              <a:t>NFC</a:t>
            </a:r>
            <a:r>
              <a:rPr lang="ja-JP" altLang="en-US"/>
              <a:t>対応端末</a:t>
            </a:r>
            <a:r>
              <a:rPr kumimoji="1" lang="ja-JP" altLang="en-US"/>
              <a:t>にかざすだけで勤怠情報が記録されます。</a:t>
            </a:r>
          </a:p>
        </p:txBody>
      </p:sp>
      <p:sp>
        <p:nvSpPr>
          <p:cNvPr id="3" name="タイトル 2">
            <a:extLst>
              <a:ext uri="{FF2B5EF4-FFF2-40B4-BE49-F238E27FC236}">
                <a16:creationId xmlns:a16="http://schemas.microsoft.com/office/drawing/2014/main" id="{2D630ADF-4EAD-DC40-BE35-3B21DEBC548E}"/>
              </a:ext>
            </a:extLst>
          </p:cNvPr>
          <p:cNvSpPr>
            <a:spLocks noGrp="1"/>
          </p:cNvSpPr>
          <p:nvPr>
            <p:ph type="title"/>
          </p:nvPr>
        </p:nvSpPr>
        <p:spPr/>
        <p:txBody>
          <a:bodyPr/>
          <a:lstStyle/>
          <a:p>
            <a:r>
              <a:rPr lang="en-US" altLang="ja-JP" sz="1400" dirty="0"/>
              <a:t>2-4. IC</a:t>
            </a:r>
            <a:r>
              <a:rPr lang="ja-JP" altLang="en-US" sz="1400"/>
              <a:t>カード打刻</a:t>
            </a:r>
            <a:endParaRPr kumimoji="1" lang="ja-JP" altLang="en-US" sz="1400"/>
          </a:p>
        </p:txBody>
      </p:sp>
      <p:sp>
        <p:nvSpPr>
          <p:cNvPr id="7" name="テキスト プレースホルダー 6">
            <a:extLst>
              <a:ext uri="{FF2B5EF4-FFF2-40B4-BE49-F238E27FC236}">
                <a16:creationId xmlns:a16="http://schemas.microsoft.com/office/drawing/2014/main" id="{E6F7ACA4-0D00-EE47-BCDD-20B472F6DE9D}"/>
              </a:ext>
            </a:extLst>
          </p:cNvPr>
          <p:cNvSpPr>
            <a:spLocks noGrp="1"/>
          </p:cNvSpPr>
          <p:nvPr>
            <p:ph type="body" sz="quarter" idx="19"/>
          </p:nvPr>
        </p:nvSpPr>
        <p:spPr/>
        <p:txBody>
          <a:bodyPr>
            <a:normAutofit lnSpcReduction="10000"/>
          </a:bodyPr>
          <a:lstStyle/>
          <a:p>
            <a:pPr>
              <a:lnSpc>
                <a:spcPct val="130000"/>
              </a:lnSpc>
            </a:pPr>
            <a:r>
              <a:rPr kumimoji="1" lang="ja-JP" altLang="en-US" b="1"/>
              <a:t>出勤・退勤</a:t>
            </a:r>
            <a:endParaRPr kumimoji="1" lang="en-US" altLang="ja-JP" b="1" dirty="0"/>
          </a:p>
          <a:p>
            <a:pPr>
              <a:lnSpc>
                <a:spcPct val="130000"/>
              </a:lnSpc>
            </a:pPr>
            <a:r>
              <a:rPr lang="en-US" altLang="ja-JP" dirty="0"/>
              <a:t>PC</a:t>
            </a:r>
            <a:r>
              <a:rPr lang="ja-JP" altLang="en-US"/>
              <a:t>・スマホに表示されている「出勤」、「退勤」ボタンを押下してからカードをかざしてください。</a:t>
            </a:r>
            <a:endParaRPr lang="en-US" altLang="ja-JP" dirty="0"/>
          </a:p>
          <a:p>
            <a:pPr>
              <a:lnSpc>
                <a:spcPct val="130000"/>
              </a:lnSpc>
            </a:pPr>
            <a:r>
              <a:rPr lang="ja-JP" altLang="en-US" b="1"/>
              <a:t>休憩</a:t>
            </a:r>
            <a:endParaRPr lang="en-US" altLang="ja-JP" b="1" dirty="0"/>
          </a:p>
          <a:p>
            <a:pPr>
              <a:lnSpc>
                <a:spcPct val="130000"/>
              </a:lnSpc>
            </a:pPr>
            <a:r>
              <a:rPr lang="en-US" altLang="ja-JP" dirty="0"/>
              <a:t>PC</a:t>
            </a:r>
            <a:r>
              <a:rPr lang="ja-JP" altLang="en-US"/>
              <a:t>・スマホに表示されている「休憩開始」、「休憩終了」を押下してからカードをかざしてください。</a:t>
            </a:r>
            <a:endParaRPr lang="en-US" altLang="ja-JP" dirty="0"/>
          </a:p>
          <a:p>
            <a:pPr>
              <a:lnSpc>
                <a:spcPct val="130000"/>
              </a:lnSpc>
            </a:pPr>
            <a:endParaRPr kumimoji="1" lang="en-US" altLang="ja-JP" dirty="0"/>
          </a:p>
          <a:p>
            <a:pPr>
              <a:lnSpc>
                <a:spcPct val="130000"/>
              </a:lnSpc>
            </a:pPr>
            <a:r>
              <a:rPr lang="ja-JP" altLang="en-US"/>
              <a:t>打刻に成功すると「シュキーン」</a:t>
            </a:r>
            <a:endParaRPr lang="en-US" altLang="ja-JP" dirty="0"/>
          </a:p>
          <a:p>
            <a:pPr>
              <a:lnSpc>
                <a:spcPct val="130000"/>
              </a:lnSpc>
            </a:pPr>
            <a:r>
              <a:rPr lang="ja-JP" altLang="en-US"/>
              <a:t>打刻に失敗すると「ピピピッ」という効果音がなります。</a:t>
            </a:r>
            <a:endParaRPr lang="en-US" altLang="ja-JP" dirty="0"/>
          </a:p>
        </p:txBody>
      </p:sp>
      <p:sp>
        <p:nvSpPr>
          <p:cNvPr id="8" name="テキスト プレースホルダー 7">
            <a:extLst>
              <a:ext uri="{FF2B5EF4-FFF2-40B4-BE49-F238E27FC236}">
                <a16:creationId xmlns:a16="http://schemas.microsoft.com/office/drawing/2014/main" id="{0720894E-E141-5842-9102-729FA57E1E65}"/>
              </a:ext>
            </a:extLst>
          </p:cNvPr>
          <p:cNvSpPr>
            <a:spLocks noGrp="1"/>
          </p:cNvSpPr>
          <p:nvPr>
            <p:ph type="body" sz="quarter" idx="20"/>
          </p:nvPr>
        </p:nvSpPr>
        <p:spPr/>
        <p:txBody>
          <a:bodyPr/>
          <a:lstStyle/>
          <a:p>
            <a:pPr>
              <a:lnSpc>
                <a:spcPct val="130000"/>
              </a:lnSpc>
            </a:pPr>
            <a:r>
              <a:rPr kumimoji="1" lang="en-US" altLang="ja-JP" dirty="0"/>
              <a:t>1</a:t>
            </a:r>
            <a:r>
              <a:rPr kumimoji="1" lang="ja-JP" altLang="en-US"/>
              <a:t>枚の</a:t>
            </a:r>
            <a:r>
              <a:rPr kumimoji="1" lang="en-US" altLang="ja-JP" dirty="0"/>
              <a:t>IC</a:t>
            </a:r>
            <a:r>
              <a:rPr kumimoji="1" lang="ja-JP" altLang="en-US"/>
              <a:t>カードに、</a:t>
            </a:r>
            <a:r>
              <a:rPr lang="en-US" altLang="ja-JP" dirty="0"/>
              <a:t>1</a:t>
            </a:r>
            <a:r>
              <a:rPr lang="ja-JP" altLang="en-US"/>
              <a:t>人の情報を紐づけて管理</a:t>
            </a:r>
            <a:r>
              <a:rPr kumimoji="1" lang="ja-JP" altLang="en-US"/>
              <a:t>します（複数のカード登録は不可）</a:t>
            </a:r>
            <a:endParaRPr lang="en-US" altLang="ja-JP" dirty="0"/>
          </a:p>
          <a:p>
            <a:pPr>
              <a:lnSpc>
                <a:spcPct val="130000"/>
              </a:lnSpc>
            </a:pPr>
            <a:endParaRPr kumimoji="1" lang="en-US" altLang="ja-JP" dirty="0"/>
          </a:p>
          <a:p>
            <a:pPr>
              <a:lnSpc>
                <a:spcPct val="130000"/>
              </a:lnSpc>
            </a:pPr>
            <a:r>
              <a:rPr lang="ja-JP" altLang="en-US" b="1"/>
              <a:t>初回登録</a:t>
            </a:r>
            <a:endParaRPr lang="en-US" altLang="ja-JP" b="1" dirty="0"/>
          </a:p>
          <a:p>
            <a:pPr>
              <a:lnSpc>
                <a:spcPct val="130000"/>
              </a:lnSpc>
            </a:pPr>
            <a:r>
              <a:rPr lang="ja-JP" altLang="en-US"/>
              <a:t>初回のみ「かざされたカードは未登録です。社員を選択してください」というメッセージが出ますので、表示画面に沿って社員等を選択を押下してください。</a:t>
            </a:r>
            <a:endParaRPr lang="en-US" altLang="ja-JP" dirty="0"/>
          </a:p>
        </p:txBody>
      </p:sp>
      <p:sp>
        <p:nvSpPr>
          <p:cNvPr id="9" name="テキスト プレースホルダー 8">
            <a:extLst>
              <a:ext uri="{FF2B5EF4-FFF2-40B4-BE49-F238E27FC236}">
                <a16:creationId xmlns:a16="http://schemas.microsoft.com/office/drawing/2014/main" id="{D88ECBFD-14A0-7F42-A101-07EBDBF8DBA7}"/>
              </a:ext>
            </a:extLst>
          </p:cNvPr>
          <p:cNvSpPr>
            <a:spLocks noGrp="1"/>
          </p:cNvSpPr>
          <p:nvPr>
            <p:ph type="body" sz="quarter" idx="21"/>
          </p:nvPr>
        </p:nvSpPr>
        <p:spPr>
          <a:xfrm>
            <a:off x="4437112" y="7016434"/>
            <a:ext cx="2267071" cy="2761102"/>
          </a:xfrm>
        </p:spPr>
        <p:txBody>
          <a:bodyPr>
            <a:normAutofit/>
          </a:bodyPr>
          <a:lstStyle/>
          <a:p>
            <a:pPr>
              <a:lnSpc>
                <a:spcPct val="130000"/>
              </a:lnSpc>
            </a:pPr>
            <a:r>
              <a:rPr kumimoji="1" lang="ja-JP" altLang="en-US"/>
              <a:t>ここではシステムに登録済みの社員一覧の名前が表示されますので、</a:t>
            </a:r>
            <a:r>
              <a:rPr lang="ja-JP" altLang="en-US"/>
              <a:t>自分の名前を選択して登録が完了です。</a:t>
            </a:r>
            <a:endParaRPr lang="en-US" altLang="ja-JP" dirty="0"/>
          </a:p>
          <a:p>
            <a:pPr>
              <a:lnSpc>
                <a:spcPct val="130000"/>
              </a:lnSpc>
            </a:pPr>
            <a:r>
              <a:rPr lang="ja-JP" altLang="en-US"/>
              <a:t>これで、</a:t>
            </a:r>
            <a:r>
              <a:rPr lang="en-US" altLang="ja-JP" dirty="0"/>
              <a:t>IC</a:t>
            </a:r>
            <a:r>
              <a:rPr lang="ja-JP" altLang="en-US"/>
              <a:t>カードにあなたの社員</a:t>
            </a:r>
            <a:endParaRPr lang="en-US" altLang="ja-JP" dirty="0"/>
          </a:p>
          <a:p>
            <a:pPr>
              <a:lnSpc>
                <a:spcPct val="130000"/>
              </a:lnSpc>
            </a:pPr>
            <a:r>
              <a:rPr lang="ja-JP" altLang="en-US"/>
              <a:t>情報が紐づけられましたので、次回からはかざすだけです。</a:t>
            </a:r>
            <a:endParaRPr lang="en-US" altLang="ja-JP" dirty="0"/>
          </a:p>
          <a:p>
            <a:pPr>
              <a:lnSpc>
                <a:spcPct val="130000"/>
              </a:lnSpc>
            </a:pPr>
            <a:r>
              <a:rPr lang="en-US" altLang="ja-JP" dirty="0"/>
              <a:t>※</a:t>
            </a:r>
            <a:r>
              <a:rPr lang="ja-JP" altLang="en-US"/>
              <a:t>自分の名前が表示されない場合はシステム管理者へお問い合わせください。</a:t>
            </a:r>
            <a:endParaRPr lang="en-US" altLang="ja-JP" dirty="0"/>
          </a:p>
          <a:p>
            <a:pPr>
              <a:lnSpc>
                <a:spcPct val="130000"/>
              </a:lnSpc>
            </a:pPr>
            <a:r>
              <a:rPr lang="en-US" altLang="ja-JP" dirty="0"/>
              <a:t>※</a:t>
            </a:r>
            <a:r>
              <a:rPr lang="ja-JP" altLang="en-US"/>
              <a:t>カードを変更した場合は初回登録をして再度自分の名前を選択すれば上書きされます。</a:t>
            </a:r>
            <a:endParaRPr lang="en-US" altLang="ja-JP" dirty="0"/>
          </a:p>
        </p:txBody>
      </p:sp>
      <p:pic>
        <p:nvPicPr>
          <p:cNvPr id="79" name="図プレースホルダー 78">
            <a:extLst>
              <a:ext uri="{FF2B5EF4-FFF2-40B4-BE49-F238E27FC236}">
                <a16:creationId xmlns:a16="http://schemas.microsoft.com/office/drawing/2014/main" id="{6EB91D86-1217-F54C-924A-F299DEFAAB4F}"/>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p:pic>
      <p:pic>
        <p:nvPicPr>
          <p:cNvPr id="4" name="図 3">
            <a:extLst>
              <a:ext uri="{FF2B5EF4-FFF2-40B4-BE49-F238E27FC236}">
                <a16:creationId xmlns:a16="http://schemas.microsoft.com/office/drawing/2014/main" id="{09F41660-8608-5843-95C7-AFB6AE4A04CB}"/>
              </a:ext>
            </a:extLst>
          </p:cNvPr>
          <p:cNvPicPr>
            <a:picLocks noChangeAspect="1"/>
          </p:cNvPicPr>
          <p:nvPr/>
        </p:nvPicPr>
        <p:blipFill>
          <a:blip r:embed="rId4"/>
          <a:stretch>
            <a:fillRect/>
          </a:stretch>
        </p:blipFill>
        <p:spPr>
          <a:xfrm>
            <a:off x="744140" y="1591320"/>
            <a:ext cx="3378200" cy="2641600"/>
          </a:xfrm>
          <a:prstGeom prst="rect">
            <a:avLst/>
          </a:prstGeom>
        </p:spPr>
      </p:pic>
      <p:pic>
        <p:nvPicPr>
          <p:cNvPr id="5" name="図 4">
            <a:extLst>
              <a:ext uri="{FF2B5EF4-FFF2-40B4-BE49-F238E27FC236}">
                <a16:creationId xmlns:a16="http://schemas.microsoft.com/office/drawing/2014/main" id="{28A4DECA-B127-0845-B250-7BE5B0142AB8}"/>
              </a:ext>
            </a:extLst>
          </p:cNvPr>
          <p:cNvPicPr>
            <a:picLocks noChangeAspect="1"/>
          </p:cNvPicPr>
          <p:nvPr/>
        </p:nvPicPr>
        <p:blipFill>
          <a:blip r:embed="rId5"/>
          <a:stretch>
            <a:fillRect/>
          </a:stretch>
        </p:blipFill>
        <p:spPr>
          <a:xfrm>
            <a:off x="185486" y="7052766"/>
            <a:ext cx="4107609" cy="2546967"/>
          </a:xfrm>
          <a:prstGeom prst="rect">
            <a:avLst/>
          </a:prstGeom>
        </p:spPr>
      </p:pic>
      <p:pic>
        <p:nvPicPr>
          <p:cNvPr id="6" name="図 5">
            <a:extLst>
              <a:ext uri="{FF2B5EF4-FFF2-40B4-BE49-F238E27FC236}">
                <a16:creationId xmlns:a16="http://schemas.microsoft.com/office/drawing/2014/main" id="{4F2FE2C8-BA6B-004D-99B4-6052B9316E33}"/>
              </a:ext>
            </a:extLst>
          </p:cNvPr>
          <p:cNvPicPr>
            <a:picLocks noChangeAspect="1"/>
          </p:cNvPicPr>
          <p:nvPr/>
        </p:nvPicPr>
        <p:blipFill>
          <a:blip r:embed="rId6"/>
          <a:stretch>
            <a:fillRect/>
          </a:stretch>
        </p:blipFill>
        <p:spPr>
          <a:xfrm>
            <a:off x="206288" y="4378521"/>
            <a:ext cx="4089400" cy="2298700"/>
          </a:xfrm>
          <a:prstGeom prst="rect">
            <a:avLst/>
          </a:prstGeom>
        </p:spPr>
      </p:pic>
    </p:spTree>
    <p:extLst>
      <p:ext uri="{BB962C8B-B14F-4D97-AF65-F5344CB8AC3E}">
        <p14:creationId xmlns:p14="http://schemas.microsoft.com/office/powerpoint/2010/main" val="77940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B02ADF-D91E-4549-8585-7097F674401B}"/>
              </a:ext>
            </a:extLst>
          </p:cNvPr>
          <p:cNvSpPr>
            <a:spLocks noGrp="1"/>
          </p:cNvSpPr>
          <p:nvPr>
            <p:ph type="ctrTitle"/>
          </p:nvPr>
        </p:nvSpPr>
        <p:spPr>
          <a:xfrm>
            <a:off x="0" y="4287359"/>
            <a:ext cx="6858000" cy="665641"/>
          </a:xfrm>
          <a:prstGeom prst="rect">
            <a:avLst/>
          </a:prstGeom>
        </p:spPr>
        <p:txBody>
          <a:bodyPr/>
          <a:lstStyle/>
          <a:p>
            <a:r>
              <a:rPr lang="en-US" altLang="ja-JP" sz="2800" dirty="0"/>
              <a:t>3. </a:t>
            </a:r>
            <a:r>
              <a:rPr lang="ja-JP" altLang="en-US" sz="2800"/>
              <a:t>日次勤怠</a:t>
            </a:r>
            <a:endParaRPr kumimoji="1" lang="ja-JP" altLang="en-US" sz="2800"/>
          </a:p>
        </p:txBody>
      </p:sp>
    </p:spTree>
    <p:extLst>
      <p:ext uri="{BB962C8B-B14F-4D97-AF65-F5344CB8AC3E}">
        <p14:creationId xmlns:p14="http://schemas.microsoft.com/office/powerpoint/2010/main" val="3162359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図 35" descr="テーブル&#10;&#10;自動的に生成された説明">
            <a:extLst>
              <a:ext uri="{FF2B5EF4-FFF2-40B4-BE49-F238E27FC236}">
                <a16:creationId xmlns:a16="http://schemas.microsoft.com/office/drawing/2014/main" id="{21546F3C-EC95-E443-B23F-6D1F186BB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815" y="7028231"/>
            <a:ext cx="4195885" cy="2473937"/>
          </a:xfrm>
          <a:prstGeom prst="rect">
            <a:avLst/>
          </a:prstGeom>
          <a:ln>
            <a:noFill/>
          </a:ln>
        </p:spPr>
      </p:pic>
      <p:pic>
        <p:nvPicPr>
          <p:cNvPr id="34" name="図 33" descr="グラフィカル ユーザー インターフェイス, アプリケーション&#10;&#10;自動的に生成された説明">
            <a:extLst>
              <a:ext uri="{FF2B5EF4-FFF2-40B4-BE49-F238E27FC236}">
                <a16:creationId xmlns:a16="http://schemas.microsoft.com/office/drawing/2014/main" id="{479A0614-6F10-B54C-A006-CA064F2FD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15" y="4211705"/>
            <a:ext cx="4195885" cy="2440315"/>
          </a:xfrm>
          <a:prstGeom prst="rect">
            <a:avLst/>
          </a:prstGeom>
          <a:ln>
            <a:noFill/>
          </a:ln>
        </p:spPr>
      </p:pic>
      <p:pic>
        <p:nvPicPr>
          <p:cNvPr id="32" name="図 31" descr="グラフィカル ユーザー インターフェイス, アプリケーション&#10;&#10;自動的に生成された説明">
            <a:extLst>
              <a:ext uri="{FF2B5EF4-FFF2-40B4-BE49-F238E27FC236}">
                <a16:creationId xmlns:a16="http://schemas.microsoft.com/office/drawing/2014/main" id="{BE4892C6-3DFA-3040-ABB3-ABA18ADE3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15" y="1496616"/>
            <a:ext cx="4203170" cy="2440315"/>
          </a:xfrm>
          <a:prstGeom prst="rect">
            <a:avLst/>
          </a:prstGeom>
          <a:ln>
            <a:noFill/>
          </a:ln>
        </p:spPr>
      </p:pic>
      <p:sp>
        <p:nvSpPr>
          <p:cNvPr id="2" name="テキスト プレースホルダー 1">
            <a:extLst>
              <a:ext uri="{FF2B5EF4-FFF2-40B4-BE49-F238E27FC236}">
                <a16:creationId xmlns:a16="http://schemas.microsoft.com/office/drawing/2014/main" id="{2F695311-6DDC-4340-BBE6-B9C2C26848CE}"/>
              </a:ext>
            </a:extLst>
          </p:cNvPr>
          <p:cNvSpPr>
            <a:spLocks noGrp="1"/>
          </p:cNvSpPr>
          <p:nvPr>
            <p:ph type="body" sz="quarter" idx="10"/>
          </p:nvPr>
        </p:nvSpPr>
        <p:spPr/>
        <p:txBody>
          <a:bodyPr/>
          <a:lstStyle/>
          <a:p>
            <a:r>
              <a:rPr kumimoji="1" lang="ja-JP" altLang="en-US"/>
              <a:t>打刻ミス・打刻漏れ等により勤怠情報を修正したい場合は、</a:t>
            </a:r>
            <a:r>
              <a:rPr kumimoji="1" lang="en-US" altLang="ja-JP" dirty="0"/>
              <a:t>PC</a:t>
            </a:r>
            <a:r>
              <a:rPr kumimoji="1" lang="ja-JP" altLang="en-US"/>
              <a:t>・スマホから修正できます。</a:t>
            </a:r>
            <a:endParaRPr kumimoji="1" lang="en-US" altLang="ja-JP" dirty="0"/>
          </a:p>
        </p:txBody>
      </p:sp>
      <p:sp>
        <p:nvSpPr>
          <p:cNvPr id="3" name="タイトル 2">
            <a:extLst>
              <a:ext uri="{FF2B5EF4-FFF2-40B4-BE49-F238E27FC236}">
                <a16:creationId xmlns:a16="http://schemas.microsoft.com/office/drawing/2014/main" id="{F0E6F350-4584-2D43-9F3F-74DEE6E2A029}"/>
              </a:ext>
            </a:extLst>
          </p:cNvPr>
          <p:cNvSpPr>
            <a:spLocks noGrp="1"/>
          </p:cNvSpPr>
          <p:nvPr>
            <p:ph type="title"/>
          </p:nvPr>
        </p:nvSpPr>
        <p:spPr/>
        <p:txBody>
          <a:bodyPr/>
          <a:lstStyle/>
          <a:p>
            <a:r>
              <a:rPr lang="en-US" altLang="ja-JP" sz="1400" dirty="0"/>
              <a:t>3-1. </a:t>
            </a:r>
            <a:r>
              <a:rPr lang="ja-JP" altLang="en-US" sz="1400"/>
              <a:t>日次勤怠の修正（</a:t>
            </a:r>
            <a:r>
              <a:rPr lang="en-US" altLang="ja-JP" sz="1400" dirty="0"/>
              <a:t>1/2</a:t>
            </a:r>
            <a:r>
              <a:rPr lang="ja-JP" altLang="en-US" sz="1400"/>
              <a:t>）</a:t>
            </a:r>
            <a:endParaRPr kumimoji="1" lang="ja-JP" altLang="en-US" sz="1400"/>
          </a:p>
        </p:txBody>
      </p:sp>
      <p:sp>
        <p:nvSpPr>
          <p:cNvPr id="7" name="テキスト プレースホルダー 6">
            <a:extLst>
              <a:ext uri="{FF2B5EF4-FFF2-40B4-BE49-F238E27FC236}">
                <a16:creationId xmlns:a16="http://schemas.microsoft.com/office/drawing/2014/main" id="{2C3B9D37-60E4-D640-9731-13DB416CA4D6}"/>
              </a:ext>
            </a:extLst>
          </p:cNvPr>
          <p:cNvSpPr>
            <a:spLocks noGrp="1"/>
          </p:cNvSpPr>
          <p:nvPr>
            <p:ph type="body" sz="quarter" idx="19"/>
          </p:nvPr>
        </p:nvSpPr>
        <p:spPr/>
        <p:txBody>
          <a:bodyPr/>
          <a:lstStyle/>
          <a:p>
            <a:pPr>
              <a:lnSpc>
                <a:spcPct val="130000"/>
              </a:lnSpc>
            </a:pPr>
            <a:r>
              <a:rPr lang="ja-JP" altLang="en-US"/>
              <a:t>左上のメニューから「勤怠」を選択します。</a:t>
            </a:r>
            <a:endParaRPr lang="en-US" altLang="ja-JP" dirty="0"/>
          </a:p>
        </p:txBody>
      </p:sp>
      <p:sp>
        <p:nvSpPr>
          <p:cNvPr id="8" name="テキスト プレースホルダー 7">
            <a:extLst>
              <a:ext uri="{FF2B5EF4-FFF2-40B4-BE49-F238E27FC236}">
                <a16:creationId xmlns:a16="http://schemas.microsoft.com/office/drawing/2014/main" id="{81BE09FF-5EE5-F14F-98CF-CE5B0AA62C0D}"/>
              </a:ext>
            </a:extLst>
          </p:cNvPr>
          <p:cNvSpPr>
            <a:spLocks noGrp="1"/>
          </p:cNvSpPr>
          <p:nvPr>
            <p:ph type="body" sz="quarter" idx="20"/>
          </p:nvPr>
        </p:nvSpPr>
        <p:spPr/>
        <p:txBody>
          <a:bodyPr/>
          <a:lstStyle/>
          <a:p>
            <a:pPr>
              <a:lnSpc>
                <a:spcPct val="130000"/>
              </a:lnSpc>
            </a:pPr>
            <a:r>
              <a:rPr kumimoji="1" lang="ja-JP" altLang="en-US"/>
              <a:t>上部メニュー「日次勤怠」を選択する。</a:t>
            </a:r>
          </a:p>
        </p:txBody>
      </p:sp>
      <p:sp>
        <p:nvSpPr>
          <p:cNvPr id="9" name="テキスト プレースホルダー 8">
            <a:extLst>
              <a:ext uri="{FF2B5EF4-FFF2-40B4-BE49-F238E27FC236}">
                <a16:creationId xmlns:a16="http://schemas.microsoft.com/office/drawing/2014/main" id="{87166426-98D9-A541-AB2F-0B165527FB34}"/>
              </a:ext>
            </a:extLst>
          </p:cNvPr>
          <p:cNvSpPr>
            <a:spLocks noGrp="1"/>
          </p:cNvSpPr>
          <p:nvPr>
            <p:ph type="body" sz="quarter" idx="21"/>
          </p:nvPr>
        </p:nvSpPr>
        <p:spPr/>
        <p:txBody>
          <a:bodyPr/>
          <a:lstStyle/>
          <a:p>
            <a:pPr>
              <a:lnSpc>
                <a:spcPct val="130000"/>
              </a:lnSpc>
            </a:pPr>
            <a:r>
              <a:rPr kumimoji="1" lang="ja-JP" altLang="en-US" b="1"/>
              <a:t>日次勤怠画面</a:t>
            </a:r>
            <a:endParaRPr lang="en-US" altLang="ja-JP" b="1" dirty="0"/>
          </a:p>
          <a:p>
            <a:pPr>
              <a:lnSpc>
                <a:spcPct val="130000"/>
              </a:lnSpc>
            </a:pPr>
            <a:r>
              <a:rPr lang="ja-JP" altLang="en-US"/>
              <a:t>日次勤怠を一覧で確認することができ、また打刻忘れがあった場合など、各日付の勤怠データを修正することが可能です。</a:t>
            </a:r>
          </a:p>
        </p:txBody>
      </p:sp>
      <p:sp>
        <p:nvSpPr>
          <p:cNvPr id="19" name="正方形/長方形 18">
            <a:extLst>
              <a:ext uri="{FF2B5EF4-FFF2-40B4-BE49-F238E27FC236}">
                <a16:creationId xmlns:a16="http://schemas.microsoft.com/office/drawing/2014/main" id="{11B88A28-4EFF-4348-A224-BB15D16A1D9E}"/>
              </a:ext>
            </a:extLst>
          </p:cNvPr>
          <p:cNvSpPr/>
          <p:nvPr/>
        </p:nvSpPr>
        <p:spPr>
          <a:xfrm>
            <a:off x="153816" y="1685946"/>
            <a:ext cx="936000" cy="288000"/>
          </a:xfrm>
          <a:prstGeom prst="rect">
            <a:avLst/>
          </a:prstGeom>
          <a:solidFill>
            <a:srgbClr val="FFFFFF">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20" name="正方形/長方形 19">
            <a:extLst>
              <a:ext uri="{FF2B5EF4-FFF2-40B4-BE49-F238E27FC236}">
                <a16:creationId xmlns:a16="http://schemas.microsoft.com/office/drawing/2014/main" id="{FD423623-6A6F-204A-BA02-CABB65528CF1}"/>
              </a:ext>
            </a:extLst>
          </p:cNvPr>
          <p:cNvSpPr/>
          <p:nvPr/>
        </p:nvSpPr>
        <p:spPr>
          <a:xfrm>
            <a:off x="1340768" y="4206998"/>
            <a:ext cx="288032" cy="241946"/>
          </a:xfrm>
          <a:prstGeom prst="rect">
            <a:avLst/>
          </a:prstGeom>
          <a:solidFill>
            <a:srgbClr val="FFFFFF">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584863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descr="グラフィカル ユーザー インターフェイス, テキスト, アプリケーション, メール&#10;&#10;自動的に生成された説明">
            <a:extLst>
              <a:ext uri="{FF2B5EF4-FFF2-40B4-BE49-F238E27FC236}">
                <a16:creationId xmlns:a16="http://schemas.microsoft.com/office/drawing/2014/main" id="{B8D7F7E9-0555-8E46-A17B-217472C9D34C}"/>
              </a:ext>
            </a:extLst>
          </p:cNvPr>
          <p:cNvPicPr>
            <a:picLocks noChangeAspect="1"/>
          </p:cNvPicPr>
          <p:nvPr/>
        </p:nvPicPr>
        <p:blipFill rotWithShape="1">
          <a:blip r:embed="rId2">
            <a:extLst>
              <a:ext uri="{28A0092B-C50C-407E-A947-70E740481C1C}">
                <a14:useLocalDpi xmlns:a14="http://schemas.microsoft.com/office/drawing/2010/main" val="0"/>
              </a:ext>
            </a:extLst>
          </a:blip>
          <a:srcRect t="1620"/>
          <a:stretch/>
        </p:blipFill>
        <p:spPr>
          <a:xfrm>
            <a:off x="180323" y="7041232"/>
            <a:ext cx="4178683" cy="2550663"/>
          </a:xfrm>
          <a:prstGeom prst="rect">
            <a:avLst/>
          </a:prstGeom>
          <a:ln>
            <a:noFill/>
          </a:ln>
        </p:spPr>
      </p:pic>
      <p:pic>
        <p:nvPicPr>
          <p:cNvPr id="29" name="図 28" descr="テーブル&#10;&#10;自動的に生成された説明">
            <a:extLst>
              <a:ext uri="{FF2B5EF4-FFF2-40B4-BE49-F238E27FC236}">
                <a16:creationId xmlns:a16="http://schemas.microsoft.com/office/drawing/2014/main" id="{4E7C888D-AF09-384C-8BFF-9322731992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721" y="4235972"/>
            <a:ext cx="4195885" cy="2473937"/>
          </a:xfrm>
          <a:prstGeom prst="rect">
            <a:avLst/>
          </a:prstGeom>
          <a:ln>
            <a:noFill/>
          </a:ln>
        </p:spPr>
      </p:pic>
      <p:pic>
        <p:nvPicPr>
          <p:cNvPr id="28" name="図 27" descr="テーブル&#10;&#10;自動的に生成された説明">
            <a:extLst>
              <a:ext uri="{FF2B5EF4-FFF2-40B4-BE49-F238E27FC236}">
                <a16:creationId xmlns:a16="http://schemas.microsoft.com/office/drawing/2014/main" id="{C3248DE6-D16D-CA47-824E-3C072F65B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30" y="1461551"/>
            <a:ext cx="4175467" cy="2462548"/>
          </a:xfrm>
          <a:prstGeom prst="rect">
            <a:avLst/>
          </a:prstGeom>
          <a:ln>
            <a:noFill/>
          </a:ln>
        </p:spPr>
      </p:pic>
      <p:sp>
        <p:nvSpPr>
          <p:cNvPr id="2" name="テキスト プレースホルダー 1">
            <a:extLst>
              <a:ext uri="{FF2B5EF4-FFF2-40B4-BE49-F238E27FC236}">
                <a16:creationId xmlns:a16="http://schemas.microsoft.com/office/drawing/2014/main" id="{1F0B636F-E1C8-2947-A425-542DF3EBEB54}"/>
              </a:ext>
            </a:extLst>
          </p:cNvPr>
          <p:cNvSpPr>
            <a:spLocks noGrp="1"/>
          </p:cNvSpPr>
          <p:nvPr>
            <p:ph type="body" sz="quarter" idx="10"/>
          </p:nvPr>
        </p:nvSpPr>
        <p:spPr/>
        <p:txBody>
          <a:bodyPr/>
          <a:lstStyle/>
          <a:p>
            <a:r>
              <a:rPr lang="ja-JP" altLang="en-US"/>
              <a:t>打刻ミス・打刻漏れ等により勤怠情報を修正したい場合は、</a:t>
            </a:r>
            <a:r>
              <a:rPr lang="en-US" altLang="ja-JP" dirty="0"/>
              <a:t>PC</a:t>
            </a:r>
            <a:r>
              <a:rPr lang="ja-JP" altLang="en-US"/>
              <a:t>・スマホから修正できます。</a:t>
            </a:r>
            <a:endParaRPr lang="en-US" altLang="ja-JP" dirty="0"/>
          </a:p>
        </p:txBody>
      </p:sp>
      <p:sp>
        <p:nvSpPr>
          <p:cNvPr id="3" name="タイトル 2">
            <a:extLst>
              <a:ext uri="{FF2B5EF4-FFF2-40B4-BE49-F238E27FC236}">
                <a16:creationId xmlns:a16="http://schemas.microsoft.com/office/drawing/2014/main" id="{C30252FD-DB3A-6048-BFA5-16C99AF0DA09}"/>
              </a:ext>
            </a:extLst>
          </p:cNvPr>
          <p:cNvSpPr>
            <a:spLocks noGrp="1"/>
          </p:cNvSpPr>
          <p:nvPr>
            <p:ph type="title"/>
          </p:nvPr>
        </p:nvSpPr>
        <p:spPr/>
        <p:txBody>
          <a:bodyPr/>
          <a:lstStyle/>
          <a:p>
            <a:r>
              <a:rPr lang="en-US" altLang="ja-JP" sz="1400" dirty="0"/>
              <a:t>3-1. </a:t>
            </a:r>
            <a:r>
              <a:rPr lang="ja-JP" altLang="en-US" sz="1400"/>
              <a:t>日次勤怠の修正（</a:t>
            </a:r>
            <a:r>
              <a:rPr lang="en-US" altLang="ja-JP" sz="1400" dirty="0"/>
              <a:t>2/2</a:t>
            </a:r>
            <a:r>
              <a:rPr lang="ja-JP" altLang="en-US" sz="1400"/>
              <a:t>）</a:t>
            </a:r>
            <a:endParaRPr kumimoji="1" lang="ja-JP" altLang="en-US" sz="1400"/>
          </a:p>
        </p:txBody>
      </p:sp>
      <p:sp>
        <p:nvSpPr>
          <p:cNvPr id="7" name="テキスト プレースホルダー 6">
            <a:extLst>
              <a:ext uri="{FF2B5EF4-FFF2-40B4-BE49-F238E27FC236}">
                <a16:creationId xmlns:a16="http://schemas.microsoft.com/office/drawing/2014/main" id="{4E57DCC0-CC9E-FB42-8B67-877B0FE97E29}"/>
              </a:ext>
            </a:extLst>
          </p:cNvPr>
          <p:cNvSpPr>
            <a:spLocks noGrp="1"/>
          </p:cNvSpPr>
          <p:nvPr>
            <p:ph type="body" sz="quarter" idx="19"/>
          </p:nvPr>
        </p:nvSpPr>
        <p:spPr>
          <a:xfrm>
            <a:off x="4437112" y="1456008"/>
            <a:ext cx="2267071" cy="2583300"/>
          </a:xfrm>
        </p:spPr>
        <p:txBody>
          <a:bodyPr/>
          <a:lstStyle/>
          <a:p>
            <a:pPr>
              <a:lnSpc>
                <a:spcPct val="130000"/>
              </a:lnSpc>
            </a:pPr>
            <a:r>
              <a:rPr kumimoji="1" lang="ja-JP" altLang="en-US" b="1"/>
              <a:t>日次勤怠の編集</a:t>
            </a:r>
            <a:endParaRPr kumimoji="1" lang="en-US" altLang="ja-JP" b="1" dirty="0"/>
          </a:p>
          <a:p>
            <a:pPr>
              <a:lnSpc>
                <a:spcPct val="130000"/>
              </a:lnSpc>
            </a:pPr>
            <a:r>
              <a:rPr kumimoji="1" lang="ja-JP" altLang="en-US"/>
              <a:t>日付下部に表示されている</a:t>
            </a:r>
            <a:r>
              <a:rPr lang="ja-JP" altLang="en-US"/>
              <a:t>「鉛筆マーク」を押下すると編集が可能です。但し</a:t>
            </a:r>
            <a:r>
              <a:rPr kumimoji="1" lang="ja-JP" altLang="en-US"/>
              <a:t>申請承認欄が白色のボタン</a:t>
            </a:r>
            <a:r>
              <a:rPr lang="ja-JP" altLang="en-US"/>
              <a:t>になっている場合（申請中）は、修正</a:t>
            </a:r>
            <a:r>
              <a:rPr kumimoji="1" lang="ja-JP" altLang="en-US"/>
              <a:t>ができません。</a:t>
            </a:r>
            <a:endParaRPr kumimoji="1" lang="en-US" altLang="ja-JP" dirty="0"/>
          </a:p>
          <a:p>
            <a:pPr>
              <a:lnSpc>
                <a:spcPct val="130000"/>
              </a:lnSpc>
            </a:pPr>
            <a:endParaRPr kumimoji="1" lang="en-US" altLang="ja-JP" dirty="0"/>
          </a:p>
          <a:p>
            <a:pPr>
              <a:lnSpc>
                <a:spcPct val="130000"/>
              </a:lnSpc>
            </a:pPr>
            <a:r>
              <a:rPr lang="ja-JP" altLang="en-US"/>
              <a:t>修正する日付の申請承認欄</a:t>
            </a:r>
            <a:r>
              <a:rPr kumimoji="1" lang="ja-JP" altLang="en-US"/>
              <a:t>が白色になっている場合は一旦</a:t>
            </a:r>
            <a:r>
              <a:rPr lang="ja-JP" altLang="en-US"/>
              <a:t>「申請取消」ボタンを押下します。</a:t>
            </a:r>
            <a:endParaRPr lang="en-US" altLang="ja-JP" dirty="0"/>
          </a:p>
        </p:txBody>
      </p:sp>
      <p:sp>
        <p:nvSpPr>
          <p:cNvPr id="8" name="テキスト プレースホルダー 7">
            <a:extLst>
              <a:ext uri="{FF2B5EF4-FFF2-40B4-BE49-F238E27FC236}">
                <a16:creationId xmlns:a16="http://schemas.microsoft.com/office/drawing/2014/main" id="{E7472F5F-3110-B545-8287-473F00F3A14F}"/>
              </a:ext>
            </a:extLst>
          </p:cNvPr>
          <p:cNvSpPr>
            <a:spLocks noGrp="1"/>
          </p:cNvSpPr>
          <p:nvPr>
            <p:ph type="body" sz="quarter" idx="20"/>
          </p:nvPr>
        </p:nvSpPr>
        <p:spPr/>
        <p:txBody>
          <a:bodyPr/>
          <a:lstStyle/>
          <a:p>
            <a:pPr>
              <a:lnSpc>
                <a:spcPct val="130000"/>
              </a:lnSpc>
            </a:pPr>
            <a:r>
              <a:rPr lang="ja-JP" altLang="en-US"/>
              <a:t>申請承認欄が青色の「申請」ボタンに変化したことを確認します。</a:t>
            </a:r>
            <a:endParaRPr lang="en-US" altLang="ja-JP" dirty="0"/>
          </a:p>
          <a:p>
            <a:pPr>
              <a:lnSpc>
                <a:spcPct val="130000"/>
              </a:lnSpc>
            </a:pPr>
            <a:endParaRPr lang="en-US" altLang="ja-JP" dirty="0"/>
          </a:p>
          <a:p>
            <a:pPr>
              <a:lnSpc>
                <a:spcPct val="130000"/>
              </a:lnSpc>
            </a:pPr>
            <a:r>
              <a:rPr lang="ja-JP" altLang="en-US"/>
              <a:t>画面左に「鉛筆マーク」が現れますので押下します。</a:t>
            </a:r>
            <a:endParaRPr lang="en-US" altLang="ja-JP" dirty="0"/>
          </a:p>
          <a:p>
            <a:pPr>
              <a:lnSpc>
                <a:spcPct val="130000"/>
              </a:lnSpc>
            </a:pPr>
            <a:endParaRPr kumimoji="1" lang="ja-JP" altLang="en-US"/>
          </a:p>
        </p:txBody>
      </p:sp>
      <p:sp>
        <p:nvSpPr>
          <p:cNvPr id="9" name="テキスト プレースホルダー 8">
            <a:extLst>
              <a:ext uri="{FF2B5EF4-FFF2-40B4-BE49-F238E27FC236}">
                <a16:creationId xmlns:a16="http://schemas.microsoft.com/office/drawing/2014/main" id="{69F16D96-8BA0-644D-BCC8-C62DF62788FD}"/>
              </a:ext>
            </a:extLst>
          </p:cNvPr>
          <p:cNvSpPr>
            <a:spLocks noGrp="1"/>
          </p:cNvSpPr>
          <p:nvPr>
            <p:ph type="body" sz="quarter" idx="21"/>
          </p:nvPr>
        </p:nvSpPr>
        <p:spPr/>
        <p:txBody>
          <a:bodyPr/>
          <a:lstStyle/>
          <a:p>
            <a:pPr>
              <a:lnSpc>
                <a:spcPct val="130000"/>
              </a:lnSpc>
            </a:pPr>
            <a:r>
              <a:rPr kumimoji="1" lang="ja-JP" altLang="en-US"/>
              <a:t>出勤時間や休憩時間を修正します。</a:t>
            </a:r>
            <a:endParaRPr kumimoji="1" lang="en-US" altLang="ja-JP" dirty="0"/>
          </a:p>
          <a:p>
            <a:pPr>
              <a:lnSpc>
                <a:spcPct val="130000"/>
              </a:lnSpc>
            </a:pPr>
            <a:endParaRPr lang="en-US" altLang="ja-JP" dirty="0"/>
          </a:p>
          <a:p>
            <a:pPr>
              <a:lnSpc>
                <a:spcPct val="130000"/>
              </a:lnSpc>
            </a:pPr>
            <a:r>
              <a:rPr lang="ja-JP" altLang="en-US"/>
              <a:t>修正後「登録する」または「申請する」を押下すると修正が完了します。</a:t>
            </a:r>
            <a:endParaRPr lang="en-US" altLang="ja-JP" dirty="0"/>
          </a:p>
        </p:txBody>
      </p:sp>
      <p:sp>
        <p:nvSpPr>
          <p:cNvPr id="21" name="正方形/長方形 20">
            <a:extLst>
              <a:ext uri="{FF2B5EF4-FFF2-40B4-BE49-F238E27FC236}">
                <a16:creationId xmlns:a16="http://schemas.microsoft.com/office/drawing/2014/main" id="{FE54F90F-D4A5-504A-8818-AA5C11734C8C}"/>
              </a:ext>
            </a:extLst>
          </p:cNvPr>
          <p:cNvSpPr/>
          <p:nvPr/>
        </p:nvSpPr>
        <p:spPr>
          <a:xfrm>
            <a:off x="4028400" y="3020400"/>
            <a:ext cx="291600" cy="187200"/>
          </a:xfrm>
          <a:prstGeom prst="rect">
            <a:avLst/>
          </a:prstGeom>
          <a:solidFill>
            <a:srgbClr val="FFFFFF">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24" name="正方形/長方形 23">
            <a:extLst>
              <a:ext uri="{FF2B5EF4-FFF2-40B4-BE49-F238E27FC236}">
                <a16:creationId xmlns:a16="http://schemas.microsoft.com/office/drawing/2014/main" id="{A125972F-BD3B-6D42-BF0C-D8AA1F081E5C}"/>
              </a:ext>
            </a:extLst>
          </p:cNvPr>
          <p:cNvSpPr/>
          <p:nvPr/>
        </p:nvSpPr>
        <p:spPr>
          <a:xfrm>
            <a:off x="245123" y="5863897"/>
            <a:ext cx="158077" cy="119304"/>
          </a:xfrm>
          <a:prstGeom prst="rect">
            <a:avLst/>
          </a:prstGeom>
          <a:solidFill>
            <a:srgbClr val="FFFFFF">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25" name="正方形/長方形 24">
            <a:extLst>
              <a:ext uri="{FF2B5EF4-FFF2-40B4-BE49-F238E27FC236}">
                <a16:creationId xmlns:a16="http://schemas.microsoft.com/office/drawing/2014/main" id="{B67A6908-6090-DE47-AE3A-0FAD6E0B15D3}"/>
              </a:ext>
            </a:extLst>
          </p:cNvPr>
          <p:cNvSpPr/>
          <p:nvPr/>
        </p:nvSpPr>
        <p:spPr>
          <a:xfrm>
            <a:off x="188640" y="7689303"/>
            <a:ext cx="4170366" cy="1320603"/>
          </a:xfrm>
          <a:prstGeom prst="rect">
            <a:avLst/>
          </a:prstGeom>
          <a:solidFill>
            <a:srgbClr val="FFFFFF">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26" name="正方形/長方形 25">
            <a:extLst>
              <a:ext uri="{FF2B5EF4-FFF2-40B4-BE49-F238E27FC236}">
                <a16:creationId xmlns:a16="http://schemas.microsoft.com/office/drawing/2014/main" id="{7AB88FCF-85AD-C148-8409-528E582FBFB9}"/>
              </a:ext>
            </a:extLst>
          </p:cNvPr>
          <p:cNvSpPr/>
          <p:nvPr/>
        </p:nvSpPr>
        <p:spPr>
          <a:xfrm>
            <a:off x="1881610" y="9371329"/>
            <a:ext cx="1236082" cy="224616"/>
          </a:xfrm>
          <a:prstGeom prst="rect">
            <a:avLst/>
          </a:prstGeom>
          <a:solidFill>
            <a:srgbClr val="FFFFFF">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017047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テーブル&#10;&#10;自動的に生成された説明">
            <a:extLst>
              <a:ext uri="{FF2B5EF4-FFF2-40B4-BE49-F238E27FC236}">
                <a16:creationId xmlns:a16="http://schemas.microsoft.com/office/drawing/2014/main" id="{D46D7F74-194C-984D-8FCD-89A1B547B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02" y="4304928"/>
            <a:ext cx="4103687" cy="2390255"/>
          </a:xfrm>
          <a:prstGeom prst="rect">
            <a:avLst/>
          </a:prstGeom>
          <a:ln>
            <a:noFill/>
          </a:ln>
        </p:spPr>
      </p:pic>
      <p:pic>
        <p:nvPicPr>
          <p:cNvPr id="15" name="図 14" descr="テーブル&#10;&#10;自動的に生成された説明">
            <a:extLst>
              <a:ext uri="{FF2B5EF4-FFF2-40B4-BE49-F238E27FC236}">
                <a16:creationId xmlns:a16="http://schemas.microsoft.com/office/drawing/2014/main" id="{04EBA241-7A63-7F4B-82AC-D446ED738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02" y="1492119"/>
            <a:ext cx="4104704" cy="2388774"/>
          </a:xfrm>
          <a:prstGeom prst="rect">
            <a:avLst/>
          </a:prstGeom>
          <a:ln>
            <a:noFill/>
          </a:ln>
        </p:spPr>
      </p:pic>
      <p:sp>
        <p:nvSpPr>
          <p:cNvPr id="2" name="テキスト プレースホルダー 1">
            <a:extLst>
              <a:ext uri="{FF2B5EF4-FFF2-40B4-BE49-F238E27FC236}">
                <a16:creationId xmlns:a16="http://schemas.microsoft.com/office/drawing/2014/main" id="{E901F27C-B10D-AC41-AC36-61E5027AFA2C}"/>
              </a:ext>
            </a:extLst>
          </p:cNvPr>
          <p:cNvSpPr>
            <a:spLocks noGrp="1"/>
          </p:cNvSpPr>
          <p:nvPr>
            <p:ph type="body" sz="quarter" idx="10"/>
          </p:nvPr>
        </p:nvSpPr>
        <p:spPr/>
        <p:txBody>
          <a:bodyPr/>
          <a:lstStyle/>
          <a:p>
            <a:pPr lvl="0"/>
            <a:r>
              <a:rPr lang="ja-JP" altLang="en-US">
                <a:solidFill>
                  <a:prstClr val="black">
                    <a:lumMod val="75000"/>
                    <a:lumOff val="25000"/>
                  </a:prstClr>
                </a:solidFill>
              </a:rPr>
              <a:t>勤怠が正しく入力されていることを確認し、その日の申請ボタンをクリックします。</a:t>
            </a:r>
            <a:endParaRPr lang="en-US" altLang="ja-JP" dirty="0">
              <a:solidFill>
                <a:prstClr val="black">
                  <a:lumMod val="75000"/>
                  <a:lumOff val="25000"/>
                </a:prstClr>
              </a:solidFill>
            </a:endParaRPr>
          </a:p>
          <a:p>
            <a:endParaRPr kumimoji="1" lang="ja-JP" altLang="en-US"/>
          </a:p>
        </p:txBody>
      </p:sp>
      <p:sp>
        <p:nvSpPr>
          <p:cNvPr id="3" name="タイトル 2">
            <a:extLst>
              <a:ext uri="{FF2B5EF4-FFF2-40B4-BE49-F238E27FC236}">
                <a16:creationId xmlns:a16="http://schemas.microsoft.com/office/drawing/2014/main" id="{9229234C-24F1-4C47-865C-1AE2259B1C7F}"/>
              </a:ext>
            </a:extLst>
          </p:cNvPr>
          <p:cNvSpPr>
            <a:spLocks noGrp="1"/>
          </p:cNvSpPr>
          <p:nvPr>
            <p:ph type="title"/>
          </p:nvPr>
        </p:nvSpPr>
        <p:spPr/>
        <p:txBody>
          <a:bodyPr/>
          <a:lstStyle/>
          <a:p>
            <a:r>
              <a:rPr lang="en-US" altLang="ja-JP" sz="1400" dirty="0">
                <a:solidFill>
                  <a:prstClr val="white"/>
                </a:solidFill>
              </a:rPr>
              <a:t>3-2. </a:t>
            </a:r>
            <a:r>
              <a:rPr lang="ja-JP" altLang="en-US" sz="1400">
                <a:solidFill>
                  <a:prstClr val="white"/>
                </a:solidFill>
              </a:rPr>
              <a:t>日次勤怠申請</a:t>
            </a:r>
            <a:endParaRPr kumimoji="1" lang="ja-JP" altLang="en-US"/>
          </a:p>
        </p:txBody>
      </p:sp>
      <p:sp>
        <p:nvSpPr>
          <p:cNvPr id="4" name="テキスト プレースホルダー 3">
            <a:extLst>
              <a:ext uri="{FF2B5EF4-FFF2-40B4-BE49-F238E27FC236}">
                <a16:creationId xmlns:a16="http://schemas.microsoft.com/office/drawing/2014/main" id="{D1285661-9D2A-4840-B144-351FF0DBAC30}"/>
              </a:ext>
            </a:extLst>
          </p:cNvPr>
          <p:cNvSpPr>
            <a:spLocks noGrp="1"/>
          </p:cNvSpPr>
          <p:nvPr>
            <p:ph type="body" sz="quarter" idx="19"/>
          </p:nvPr>
        </p:nvSpPr>
        <p:spPr/>
        <p:txBody>
          <a:bodyPr>
            <a:normAutofit lnSpcReduction="10000"/>
          </a:bodyPr>
          <a:lstStyle/>
          <a:p>
            <a:pPr lvl="0">
              <a:lnSpc>
                <a:spcPct val="130000"/>
              </a:lnSpc>
            </a:pPr>
            <a:r>
              <a:rPr lang="ja-JP" altLang="en-US" b="1">
                <a:solidFill>
                  <a:prstClr val="black">
                    <a:lumMod val="75000"/>
                    <a:lumOff val="25000"/>
                  </a:prstClr>
                </a:solidFill>
              </a:rPr>
              <a:t>日次勤怠の申請</a:t>
            </a:r>
            <a:endParaRPr lang="en-US" altLang="ja-JP" b="1" dirty="0">
              <a:solidFill>
                <a:prstClr val="black">
                  <a:lumMod val="75000"/>
                  <a:lumOff val="25000"/>
                </a:prstClr>
              </a:solidFill>
            </a:endParaRPr>
          </a:p>
          <a:p>
            <a:pPr lvl="0">
              <a:lnSpc>
                <a:spcPct val="130000"/>
              </a:lnSpc>
            </a:pPr>
            <a:r>
              <a:rPr lang="ja-JP" altLang="en-US">
                <a:solidFill>
                  <a:prstClr val="black">
                    <a:lumMod val="75000"/>
                    <a:lumOff val="25000"/>
                  </a:prstClr>
                </a:solidFill>
              </a:rPr>
              <a:t>日々の勤怠を承認者へ申請します。</a:t>
            </a:r>
            <a:endParaRPr lang="en-US" altLang="ja-JP" dirty="0">
              <a:solidFill>
                <a:prstClr val="black">
                  <a:lumMod val="75000"/>
                  <a:lumOff val="25000"/>
                </a:prstClr>
              </a:solidFill>
            </a:endParaRPr>
          </a:p>
          <a:p>
            <a:pPr lvl="0">
              <a:lnSpc>
                <a:spcPct val="130000"/>
              </a:lnSpc>
            </a:pPr>
            <a:endParaRPr lang="en-US" altLang="ja-JP" dirty="0">
              <a:solidFill>
                <a:prstClr val="black">
                  <a:lumMod val="75000"/>
                  <a:lumOff val="25000"/>
                </a:prstClr>
              </a:solidFill>
            </a:endParaRPr>
          </a:p>
          <a:p>
            <a:pPr marL="228600" lvl="0" indent="-228600">
              <a:lnSpc>
                <a:spcPct val="130000"/>
              </a:lnSpc>
              <a:buAutoNum type="arabicPeriod"/>
            </a:pPr>
            <a:r>
              <a:rPr lang="ja-JP" altLang="en-US">
                <a:solidFill>
                  <a:prstClr val="black">
                    <a:lumMod val="75000"/>
                    <a:lumOff val="25000"/>
                  </a:prstClr>
                </a:solidFill>
              </a:rPr>
              <a:t>申請ボタンをクリックします。</a:t>
            </a:r>
            <a:endParaRPr lang="en-US" altLang="ja-JP" dirty="0">
              <a:solidFill>
                <a:prstClr val="black">
                  <a:lumMod val="75000"/>
                  <a:lumOff val="25000"/>
                </a:prstClr>
              </a:solidFill>
            </a:endParaRPr>
          </a:p>
          <a:p>
            <a:pPr lvl="0">
              <a:lnSpc>
                <a:spcPct val="130000"/>
              </a:lnSpc>
            </a:pPr>
            <a:r>
              <a:rPr lang="ja-JP" altLang="en-US">
                <a:solidFill>
                  <a:prstClr val="black">
                    <a:lumMod val="75000"/>
                    <a:lumOff val="25000"/>
                  </a:prstClr>
                </a:solidFill>
              </a:rPr>
              <a:t>出退勤時間等の勤怠情報が正しく入力されていることを確認し、その日の申請ボタンをクリックします。</a:t>
            </a:r>
            <a:endParaRPr lang="en-US" altLang="ja-JP" dirty="0">
              <a:solidFill>
                <a:prstClr val="black">
                  <a:lumMod val="75000"/>
                  <a:lumOff val="25000"/>
                </a:prstClr>
              </a:solidFill>
            </a:endParaRPr>
          </a:p>
          <a:p>
            <a:pPr lvl="0">
              <a:lnSpc>
                <a:spcPct val="130000"/>
              </a:lnSpc>
            </a:pPr>
            <a:br>
              <a:rPr lang="ja-JP" altLang="en-US">
                <a:solidFill>
                  <a:prstClr val="black">
                    <a:lumMod val="75000"/>
                    <a:lumOff val="25000"/>
                  </a:prstClr>
                </a:solidFill>
              </a:rPr>
            </a:br>
            <a:r>
              <a:rPr lang="en-US" altLang="ja-JP" dirty="0">
                <a:solidFill>
                  <a:prstClr val="black">
                    <a:lumMod val="75000"/>
                    <a:lumOff val="25000"/>
                  </a:prstClr>
                </a:solidFill>
              </a:rPr>
              <a:t>※</a:t>
            </a:r>
            <a:r>
              <a:rPr lang="ja-JP" altLang="en-US">
                <a:solidFill>
                  <a:prstClr val="black">
                    <a:lumMod val="75000"/>
                    <a:lumOff val="25000"/>
                  </a:prstClr>
                </a:solidFill>
              </a:rPr>
              <a:t>クリックするとボタンはグレーアウトし、日付下にある鉛筆マークは消えます（勤怠の修正が出来なくなります）</a:t>
            </a:r>
          </a:p>
          <a:p>
            <a:endParaRPr kumimoji="1" lang="ja-JP" altLang="en-US"/>
          </a:p>
        </p:txBody>
      </p:sp>
      <p:sp>
        <p:nvSpPr>
          <p:cNvPr id="5" name="テキスト プレースホルダー 4">
            <a:extLst>
              <a:ext uri="{FF2B5EF4-FFF2-40B4-BE49-F238E27FC236}">
                <a16:creationId xmlns:a16="http://schemas.microsoft.com/office/drawing/2014/main" id="{0FE2F098-7765-2E41-9E64-FF9C8A570DD7}"/>
              </a:ext>
            </a:extLst>
          </p:cNvPr>
          <p:cNvSpPr>
            <a:spLocks noGrp="1"/>
          </p:cNvSpPr>
          <p:nvPr>
            <p:ph type="body" sz="quarter" idx="20"/>
          </p:nvPr>
        </p:nvSpPr>
        <p:spPr/>
        <p:txBody>
          <a:bodyPr/>
          <a:lstStyle/>
          <a:p>
            <a:endParaRPr kumimoji="1" lang="en-US" altLang="ja-JP" dirty="0"/>
          </a:p>
          <a:p>
            <a:r>
              <a:rPr kumimoji="1" lang="en-US" altLang="ja-JP" dirty="0"/>
              <a:t>1</a:t>
            </a:r>
            <a:r>
              <a:rPr kumimoji="1" lang="ja-JP" altLang="en-US"/>
              <a:t>日ずつ申請ボタンをクリックする</a:t>
            </a:r>
            <a:endParaRPr kumimoji="1" lang="en-US" altLang="ja-JP" dirty="0"/>
          </a:p>
          <a:p>
            <a:r>
              <a:rPr lang="ja-JP" altLang="en-US"/>
              <a:t>の</a:t>
            </a:r>
            <a:r>
              <a:rPr kumimoji="1" lang="ja-JP" altLang="en-US"/>
              <a:t>が手間になる場合は「一括申請」</a:t>
            </a:r>
            <a:endParaRPr kumimoji="1" lang="en-US" altLang="ja-JP" dirty="0"/>
          </a:p>
          <a:p>
            <a:r>
              <a:rPr kumimoji="1" lang="ja-JP" altLang="en-US"/>
              <a:t>ボタンをご活用ください。</a:t>
            </a:r>
            <a:endParaRPr kumimoji="1" lang="en-US" altLang="ja-JP" dirty="0"/>
          </a:p>
          <a:p>
            <a:endParaRPr kumimoji="1" lang="en-US" altLang="ja-JP" dirty="0"/>
          </a:p>
          <a:p>
            <a:r>
              <a:rPr kumimoji="1" lang="ja-JP" altLang="en-US"/>
              <a:t>クリックした日までの日次勤怠を</a:t>
            </a:r>
            <a:endParaRPr kumimoji="1" lang="en-US" altLang="ja-JP" dirty="0"/>
          </a:p>
          <a:p>
            <a:r>
              <a:rPr kumimoji="1" lang="ja-JP" altLang="en-US"/>
              <a:t>一括で申請することができます。</a:t>
            </a:r>
            <a:endParaRPr kumimoji="1" lang="en-US" altLang="ja-JP" dirty="0"/>
          </a:p>
          <a:p>
            <a:r>
              <a:rPr lang="ja-JP" altLang="en-US"/>
              <a:t>（月締申請とは異なります）</a:t>
            </a:r>
            <a:endParaRPr lang="en-US" altLang="ja-JP" dirty="0"/>
          </a:p>
          <a:p>
            <a:endParaRPr kumimoji="1" lang="en-US" altLang="ja-JP" dirty="0"/>
          </a:p>
          <a:p>
            <a:r>
              <a:rPr lang="en-US" altLang="ja-JP" dirty="0"/>
              <a:t>※</a:t>
            </a:r>
            <a:r>
              <a:rPr lang="ja-JP" altLang="en-US"/>
              <a:t>「一括申請」ボタンは、管理者の</a:t>
            </a:r>
            <a:endParaRPr lang="en-US" altLang="ja-JP" dirty="0"/>
          </a:p>
          <a:p>
            <a:r>
              <a:rPr kumimoji="1" lang="ja-JP" altLang="en-US"/>
              <a:t>設定により表示されていない場合も</a:t>
            </a:r>
            <a:endParaRPr kumimoji="1" lang="en-US" altLang="ja-JP" dirty="0"/>
          </a:p>
          <a:p>
            <a:r>
              <a:rPr lang="ja-JP" altLang="en-US"/>
              <a:t>ございます。</a:t>
            </a:r>
            <a:endParaRPr kumimoji="1" lang="en-US" altLang="ja-JP" dirty="0"/>
          </a:p>
          <a:p>
            <a:endParaRPr kumimoji="1" lang="ja-JP" altLang="en-US"/>
          </a:p>
        </p:txBody>
      </p:sp>
      <p:sp>
        <p:nvSpPr>
          <p:cNvPr id="21" name="正方形/長方形 20">
            <a:extLst>
              <a:ext uri="{FF2B5EF4-FFF2-40B4-BE49-F238E27FC236}">
                <a16:creationId xmlns:a16="http://schemas.microsoft.com/office/drawing/2014/main" id="{9E56712A-00C7-5F47-BFAA-90EB455AFFF4}"/>
              </a:ext>
            </a:extLst>
          </p:cNvPr>
          <p:cNvSpPr/>
          <p:nvPr/>
        </p:nvSpPr>
        <p:spPr>
          <a:xfrm>
            <a:off x="3997719" y="2689761"/>
            <a:ext cx="307086" cy="1183119"/>
          </a:xfrm>
          <a:prstGeom prst="rect">
            <a:avLst/>
          </a:prstGeom>
          <a:solidFill>
            <a:srgbClr val="FFFFFF">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24" name="正方形/長方形 23">
            <a:extLst>
              <a:ext uri="{FF2B5EF4-FFF2-40B4-BE49-F238E27FC236}">
                <a16:creationId xmlns:a16="http://schemas.microsoft.com/office/drawing/2014/main" id="{4F64F054-206A-B84C-ADD7-1D8C385893B5}"/>
              </a:ext>
            </a:extLst>
          </p:cNvPr>
          <p:cNvSpPr/>
          <p:nvPr/>
        </p:nvSpPr>
        <p:spPr>
          <a:xfrm>
            <a:off x="3637719" y="5127405"/>
            <a:ext cx="360000" cy="216000"/>
          </a:xfrm>
          <a:prstGeom prst="rect">
            <a:avLst/>
          </a:prstGeom>
          <a:solidFill>
            <a:srgbClr val="FFFFFF">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26" name="コンテンツ プレースホルダー 25">
            <a:extLst>
              <a:ext uri="{FF2B5EF4-FFF2-40B4-BE49-F238E27FC236}">
                <a16:creationId xmlns:a16="http://schemas.microsoft.com/office/drawing/2014/main" id="{40F65650-FF94-054E-A010-022437EAB9D6}"/>
              </a:ext>
            </a:extLst>
          </p:cNvPr>
          <p:cNvSpPr>
            <a:spLocks noGrp="1"/>
          </p:cNvSpPr>
          <p:nvPr>
            <p:ph sz="quarter" idx="23"/>
          </p:nvPr>
        </p:nvSpPr>
        <p:spPr/>
        <p:txBody>
          <a:bodyPr/>
          <a:lstStyle/>
          <a:p>
            <a:pPr marL="0" indent="0">
              <a:buNone/>
            </a:pPr>
            <a:r>
              <a:rPr lang="ja-JP" altLang="en-US"/>
              <a:t>　　</a:t>
            </a:r>
          </a:p>
        </p:txBody>
      </p:sp>
    </p:spTree>
    <p:extLst>
      <p:ext uri="{BB962C8B-B14F-4D97-AF65-F5344CB8AC3E}">
        <p14:creationId xmlns:p14="http://schemas.microsoft.com/office/powerpoint/2010/main" val="3114853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テーブル&#10;&#10;自動的に生成された説明">
            <a:extLst>
              <a:ext uri="{FF2B5EF4-FFF2-40B4-BE49-F238E27FC236}">
                <a16:creationId xmlns:a16="http://schemas.microsoft.com/office/drawing/2014/main" id="{F2048E41-D42B-4F4C-8381-7FDB26C56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40" y="1456007"/>
            <a:ext cx="4129964" cy="2403474"/>
          </a:xfrm>
          <a:prstGeom prst="rect">
            <a:avLst/>
          </a:prstGeom>
          <a:ln>
            <a:noFill/>
          </a:ln>
        </p:spPr>
      </p:pic>
      <p:sp>
        <p:nvSpPr>
          <p:cNvPr id="2" name="テキスト プレースホルダー 1">
            <a:extLst>
              <a:ext uri="{FF2B5EF4-FFF2-40B4-BE49-F238E27FC236}">
                <a16:creationId xmlns:a16="http://schemas.microsoft.com/office/drawing/2014/main" id="{1F0B636F-E1C8-2947-A425-542DF3EBEB54}"/>
              </a:ext>
            </a:extLst>
          </p:cNvPr>
          <p:cNvSpPr>
            <a:spLocks noGrp="1"/>
          </p:cNvSpPr>
          <p:nvPr>
            <p:ph type="body" sz="quarter" idx="10"/>
          </p:nvPr>
        </p:nvSpPr>
        <p:spPr/>
        <p:txBody>
          <a:bodyPr/>
          <a:lstStyle/>
          <a:p>
            <a:r>
              <a:rPr lang="ja-JP" altLang="en-US"/>
              <a:t>月度の最後に月末締め申請を行い、月の勤怠を確定させます。</a:t>
            </a:r>
            <a:endParaRPr lang="en-US" altLang="ja-JP" dirty="0"/>
          </a:p>
        </p:txBody>
      </p:sp>
      <p:sp>
        <p:nvSpPr>
          <p:cNvPr id="3" name="タイトル 2">
            <a:extLst>
              <a:ext uri="{FF2B5EF4-FFF2-40B4-BE49-F238E27FC236}">
                <a16:creationId xmlns:a16="http://schemas.microsoft.com/office/drawing/2014/main" id="{C30252FD-DB3A-6048-BFA5-16C99AF0DA09}"/>
              </a:ext>
            </a:extLst>
          </p:cNvPr>
          <p:cNvSpPr>
            <a:spLocks noGrp="1"/>
          </p:cNvSpPr>
          <p:nvPr>
            <p:ph type="title"/>
          </p:nvPr>
        </p:nvSpPr>
        <p:spPr/>
        <p:txBody>
          <a:bodyPr/>
          <a:lstStyle/>
          <a:p>
            <a:r>
              <a:rPr lang="en-US" altLang="ja-JP" sz="1400" dirty="0"/>
              <a:t>3-3. </a:t>
            </a:r>
            <a:r>
              <a:rPr lang="ja-JP" altLang="en-US" sz="1400"/>
              <a:t>月末締め申請</a:t>
            </a:r>
            <a:endParaRPr kumimoji="1" lang="ja-JP" altLang="en-US" sz="1400"/>
          </a:p>
        </p:txBody>
      </p:sp>
      <p:sp>
        <p:nvSpPr>
          <p:cNvPr id="7" name="テキスト プレースホルダー 6">
            <a:extLst>
              <a:ext uri="{FF2B5EF4-FFF2-40B4-BE49-F238E27FC236}">
                <a16:creationId xmlns:a16="http://schemas.microsoft.com/office/drawing/2014/main" id="{4E57DCC0-CC9E-FB42-8B67-877B0FE97E29}"/>
              </a:ext>
            </a:extLst>
          </p:cNvPr>
          <p:cNvSpPr>
            <a:spLocks noGrp="1"/>
          </p:cNvSpPr>
          <p:nvPr>
            <p:ph type="body" sz="quarter" idx="19"/>
          </p:nvPr>
        </p:nvSpPr>
        <p:spPr/>
        <p:txBody>
          <a:bodyPr/>
          <a:lstStyle/>
          <a:p>
            <a:pPr>
              <a:lnSpc>
                <a:spcPct val="130000"/>
              </a:lnSpc>
            </a:pPr>
            <a:r>
              <a:rPr lang="ja-JP" altLang="en-US" b="1"/>
              <a:t>月締申請</a:t>
            </a:r>
            <a:endParaRPr lang="en-US" altLang="ja-JP" b="1" dirty="0"/>
          </a:p>
          <a:p>
            <a:pPr>
              <a:lnSpc>
                <a:spcPct val="130000"/>
              </a:lnSpc>
            </a:pPr>
            <a:r>
              <a:rPr lang="ja-JP" altLang="en-US"/>
              <a:t>月度内の勤怠について月末締め申請を行い、月の勤怠を確定させます。</a:t>
            </a:r>
            <a:endParaRPr lang="en-US" altLang="ja-JP" dirty="0"/>
          </a:p>
          <a:p>
            <a:pPr>
              <a:lnSpc>
                <a:spcPct val="130000"/>
              </a:lnSpc>
            </a:pPr>
            <a:endParaRPr lang="en-US" altLang="ja-JP" dirty="0"/>
          </a:p>
          <a:p>
            <a:pPr>
              <a:lnSpc>
                <a:spcPct val="130000"/>
              </a:lnSpc>
            </a:pPr>
            <a:r>
              <a:rPr lang="en-US" altLang="ja-JP" dirty="0"/>
              <a:t>1. </a:t>
            </a:r>
            <a:r>
              <a:rPr lang="ja-JP" altLang="en-US"/>
              <a:t>日々の勤怠をすべて申請し、承認者から承認された状態にする。</a:t>
            </a:r>
            <a:br>
              <a:rPr lang="ja-JP" altLang="en-US"/>
            </a:br>
            <a:r>
              <a:rPr lang="en-US" altLang="ja-JP" dirty="0"/>
              <a:t>2. </a:t>
            </a:r>
            <a:r>
              <a:rPr lang="ja-JP" altLang="en-US"/>
              <a:t>出勤簿上部の「月締申請」をクリックして月の勤怠を確定させる。</a:t>
            </a:r>
            <a:br>
              <a:rPr lang="ja-JP" altLang="en-US"/>
            </a:br>
            <a:r>
              <a:rPr lang="en-US" altLang="ja-JP" dirty="0"/>
              <a:t>※</a:t>
            </a:r>
            <a:r>
              <a:rPr lang="ja-JP" altLang="en-US"/>
              <a:t>月締申請以降は勤怠を修正することはできません。</a:t>
            </a:r>
          </a:p>
        </p:txBody>
      </p:sp>
      <p:sp>
        <p:nvSpPr>
          <p:cNvPr id="8" name="正方形/長方形 7">
            <a:extLst>
              <a:ext uri="{FF2B5EF4-FFF2-40B4-BE49-F238E27FC236}">
                <a16:creationId xmlns:a16="http://schemas.microsoft.com/office/drawing/2014/main" id="{79D9E366-AEC3-854E-9628-E6F0F0D4A4D4}"/>
              </a:ext>
            </a:extLst>
          </p:cNvPr>
          <p:cNvSpPr/>
          <p:nvPr/>
        </p:nvSpPr>
        <p:spPr>
          <a:xfrm>
            <a:off x="3925229" y="2267415"/>
            <a:ext cx="365068" cy="223024"/>
          </a:xfrm>
          <a:prstGeom prst="rect">
            <a:avLst/>
          </a:prstGeom>
          <a:solidFill>
            <a:srgbClr val="FFFFFF">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12" name="正方形/長方形 11">
            <a:extLst>
              <a:ext uri="{FF2B5EF4-FFF2-40B4-BE49-F238E27FC236}">
                <a16:creationId xmlns:a16="http://schemas.microsoft.com/office/drawing/2014/main" id="{23AAEEC0-1680-E245-B9AB-C7AECE21230C}"/>
              </a:ext>
            </a:extLst>
          </p:cNvPr>
          <p:cNvSpPr/>
          <p:nvPr/>
        </p:nvSpPr>
        <p:spPr>
          <a:xfrm>
            <a:off x="3984702" y="2639121"/>
            <a:ext cx="288150" cy="1220359"/>
          </a:xfrm>
          <a:prstGeom prst="rect">
            <a:avLst/>
          </a:prstGeom>
          <a:solidFill>
            <a:srgbClr val="FFFFFF">
              <a:alpha val="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200433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B02ADF-D91E-4549-8585-7097F674401B}"/>
              </a:ext>
            </a:extLst>
          </p:cNvPr>
          <p:cNvSpPr>
            <a:spLocks noGrp="1"/>
          </p:cNvSpPr>
          <p:nvPr>
            <p:ph type="ctrTitle"/>
          </p:nvPr>
        </p:nvSpPr>
        <p:spPr>
          <a:xfrm>
            <a:off x="0" y="4287359"/>
            <a:ext cx="6858000" cy="665641"/>
          </a:xfrm>
          <a:prstGeom prst="rect">
            <a:avLst/>
          </a:prstGeom>
        </p:spPr>
        <p:txBody>
          <a:bodyPr/>
          <a:lstStyle/>
          <a:p>
            <a:r>
              <a:rPr lang="en-US" altLang="ja-JP" sz="2800" dirty="0"/>
              <a:t>4. </a:t>
            </a:r>
            <a:r>
              <a:rPr lang="ja-JP" altLang="en-US" sz="2800"/>
              <a:t>届出申請</a:t>
            </a:r>
            <a:endParaRPr kumimoji="1" lang="ja-JP" altLang="en-US" sz="2800"/>
          </a:p>
        </p:txBody>
      </p:sp>
    </p:spTree>
    <p:extLst>
      <p:ext uri="{BB962C8B-B14F-4D97-AF65-F5344CB8AC3E}">
        <p14:creationId xmlns:p14="http://schemas.microsoft.com/office/powerpoint/2010/main" val="104786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descr="グラフィカル ユーザー インターフェイス, アプリケーション&#10;&#10;自動的に生成された説明">
            <a:extLst>
              <a:ext uri="{FF2B5EF4-FFF2-40B4-BE49-F238E27FC236}">
                <a16:creationId xmlns:a16="http://schemas.microsoft.com/office/drawing/2014/main" id="{EF7C44AF-94A0-2646-B35E-34183C30A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08" y="7058278"/>
            <a:ext cx="4149605" cy="2406195"/>
          </a:xfrm>
          <a:prstGeom prst="rect">
            <a:avLst/>
          </a:prstGeom>
          <a:ln>
            <a:noFill/>
          </a:ln>
        </p:spPr>
      </p:pic>
      <p:pic>
        <p:nvPicPr>
          <p:cNvPr id="22" name="図 21" descr="グラフィカル ユーザー インターフェイス, アプリケーション&#10;&#10;自動的に生成された説明">
            <a:extLst>
              <a:ext uri="{FF2B5EF4-FFF2-40B4-BE49-F238E27FC236}">
                <a16:creationId xmlns:a16="http://schemas.microsoft.com/office/drawing/2014/main" id="{5A3F2A74-D1DD-0D42-A650-83654733A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408" y="4320722"/>
            <a:ext cx="4127872" cy="2465156"/>
          </a:xfrm>
          <a:prstGeom prst="rect">
            <a:avLst/>
          </a:prstGeom>
          <a:ln>
            <a:noFill/>
          </a:ln>
        </p:spPr>
      </p:pic>
      <p:pic>
        <p:nvPicPr>
          <p:cNvPr id="20" name="図 19" descr="グラフィカル ユーザー インターフェイス, アプリケーション&#10;&#10;自動的に生成された説明">
            <a:extLst>
              <a:ext uri="{FF2B5EF4-FFF2-40B4-BE49-F238E27FC236}">
                <a16:creationId xmlns:a16="http://schemas.microsoft.com/office/drawing/2014/main" id="{3BDD0CC0-4F59-8340-BEBA-C5473D3609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34" y="1496617"/>
            <a:ext cx="4103522" cy="2382460"/>
          </a:xfrm>
          <a:prstGeom prst="rect">
            <a:avLst/>
          </a:prstGeom>
          <a:ln>
            <a:noFill/>
          </a:ln>
        </p:spPr>
      </p:pic>
      <p:sp>
        <p:nvSpPr>
          <p:cNvPr id="15" name="正方形/長方形 14">
            <a:extLst>
              <a:ext uri="{FF2B5EF4-FFF2-40B4-BE49-F238E27FC236}">
                <a16:creationId xmlns:a16="http://schemas.microsoft.com/office/drawing/2014/main" id="{24DDCD75-7E0C-9C43-9219-24BDEF2846B9}"/>
              </a:ext>
            </a:extLst>
          </p:cNvPr>
          <p:cNvSpPr/>
          <p:nvPr/>
        </p:nvSpPr>
        <p:spPr>
          <a:xfrm>
            <a:off x="153816" y="1703396"/>
            <a:ext cx="891213" cy="240357"/>
          </a:xfrm>
          <a:prstGeom prst="rect">
            <a:avLst/>
          </a:prstGeom>
          <a:solidFill>
            <a:srgbClr val="FFFFFF">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2" name="テキスト プレースホルダー 1">
            <a:extLst>
              <a:ext uri="{FF2B5EF4-FFF2-40B4-BE49-F238E27FC236}">
                <a16:creationId xmlns:a16="http://schemas.microsoft.com/office/drawing/2014/main" id="{3A9F2976-6CC0-4843-A81B-DB785338A9B1}"/>
              </a:ext>
            </a:extLst>
          </p:cNvPr>
          <p:cNvSpPr>
            <a:spLocks noGrp="1"/>
          </p:cNvSpPr>
          <p:nvPr>
            <p:ph type="body" sz="quarter" idx="10"/>
          </p:nvPr>
        </p:nvSpPr>
        <p:spPr/>
        <p:txBody>
          <a:bodyPr/>
          <a:lstStyle/>
          <a:p>
            <a:r>
              <a:rPr kumimoji="1" lang="ja-JP" altLang="en-US"/>
              <a:t>有給休暇、振替出勤、残業申請等は「届出」画面より申請します。</a:t>
            </a:r>
          </a:p>
        </p:txBody>
      </p:sp>
      <p:sp>
        <p:nvSpPr>
          <p:cNvPr id="3" name="タイトル 2">
            <a:extLst>
              <a:ext uri="{FF2B5EF4-FFF2-40B4-BE49-F238E27FC236}">
                <a16:creationId xmlns:a16="http://schemas.microsoft.com/office/drawing/2014/main" id="{8647E395-00DF-6142-85D1-F3F4B94BFA03}"/>
              </a:ext>
            </a:extLst>
          </p:cNvPr>
          <p:cNvSpPr>
            <a:spLocks noGrp="1"/>
          </p:cNvSpPr>
          <p:nvPr>
            <p:ph type="title"/>
          </p:nvPr>
        </p:nvSpPr>
        <p:spPr/>
        <p:txBody>
          <a:bodyPr/>
          <a:lstStyle/>
          <a:p>
            <a:r>
              <a:rPr lang="en-US" altLang="ja-JP" sz="1400" dirty="0">
                <a:solidFill>
                  <a:prstClr val="white"/>
                </a:solidFill>
              </a:rPr>
              <a:t>4-1. </a:t>
            </a:r>
            <a:r>
              <a:rPr lang="ja-JP" altLang="en-US" sz="1400"/>
              <a:t>届出申請（</a:t>
            </a:r>
            <a:r>
              <a:rPr lang="en-US" altLang="ja-JP" sz="1400" dirty="0"/>
              <a:t>1/2</a:t>
            </a:r>
            <a:r>
              <a:rPr lang="ja-JP" altLang="en-US" sz="1400"/>
              <a:t>）</a:t>
            </a:r>
            <a:endParaRPr kumimoji="1" lang="ja-JP" altLang="en-US" sz="1400"/>
          </a:p>
        </p:txBody>
      </p:sp>
      <p:sp>
        <p:nvSpPr>
          <p:cNvPr id="4" name="テキスト プレースホルダー 3">
            <a:extLst>
              <a:ext uri="{FF2B5EF4-FFF2-40B4-BE49-F238E27FC236}">
                <a16:creationId xmlns:a16="http://schemas.microsoft.com/office/drawing/2014/main" id="{FF009D97-0F9A-CD4A-A9D2-B29BCBF05A02}"/>
              </a:ext>
            </a:extLst>
          </p:cNvPr>
          <p:cNvSpPr>
            <a:spLocks noGrp="1"/>
          </p:cNvSpPr>
          <p:nvPr>
            <p:ph type="body" sz="quarter" idx="19"/>
          </p:nvPr>
        </p:nvSpPr>
        <p:spPr/>
        <p:txBody>
          <a:bodyPr/>
          <a:lstStyle/>
          <a:p>
            <a:r>
              <a:rPr lang="ja-JP" altLang="en-US" b="1"/>
              <a:t>届出申請</a:t>
            </a:r>
            <a:endParaRPr lang="en-US" altLang="ja-JP" b="1" dirty="0"/>
          </a:p>
          <a:p>
            <a:r>
              <a:rPr lang="ja-JP" altLang="en-US"/>
              <a:t>承認者（上司）の承認をもって</a:t>
            </a:r>
            <a:endParaRPr lang="en-US" altLang="ja-JP" dirty="0"/>
          </a:p>
          <a:p>
            <a:r>
              <a:rPr kumimoji="1" lang="ja-JP" altLang="en-US"/>
              <a:t>日次勤怠に反映される申請フロー。</a:t>
            </a:r>
            <a:endParaRPr kumimoji="1" lang="en-US" altLang="ja-JP" dirty="0"/>
          </a:p>
          <a:p>
            <a:endParaRPr lang="en-US" altLang="ja-JP" dirty="0"/>
          </a:p>
          <a:p>
            <a:r>
              <a:rPr lang="ja-JP" altLang="en-US"/>
              <a:t>まず、左上のメニューから「勤怠」を選択します。</a:t>
            </a:r>
            <a:endParaRPr lang="en-US" altLang="ja-JP" dirty="0"/>
          </a:p>
          <a:p>
            <a:endParaRPr lang="en-US" altLang="ja-JP" dirty="0"/>
          </a:p>
          <a:p>
            <a:endParaRPr kumimoji="1" lang="en-US" altLang="ja-JP" dirty="0"/>
          </a:p>
        </p:txBody>
      </p:sp>
      <p:sp>
        <p:nvSpPr>
          <p:cNvPr id="5" name="テキスト プレースホルダー 4">
            <a:extLst>
              <a:ext uri="{FF2B5EF4-FFF2-40B4-BE49-F238E27FC236}">
                <a16:creationId xmlns:a16="http://schemas.microsoft.com/office/drawing/2014/main" id="{9E6EF702-5766-5042-93B0-C88B70BF54B7}"/>
              </a:ext>
            </a:extLst>
          </p:cNvPr>
          <p:cNvSpPr>
            <a:spLocks noGrp="1"/>
          </p:cNvSpPr>
          <p:nvPr>
            <p:ph type="body" sz="quarter" idx="20"/>
          </p:nvPr>
        </p:nvSpPr>
        <p:spPr/>
        <p:txBody>
          <a:bodyPr/>
          <a:lstStyle/>
          <a:p>
            <a:r>
              <a:rPr lang="ja-JP" altLang="en-US"/>
              <a:t>上部メニュー「届出」を選択する。</a:t>
            </a:r>
          </a:p>
          <a:p>
            <a:endParaRPr kumimoji="1" lang="ja-JP" altLang="en-US"/>
          </a:p>
        </p:txBody>
      </p:sp>
      <p:sp>
        <p:nvSpPr>
          <p:cNvPr id="6" name="テキスト プレースホルダー 5">
            <a:extLst>
              <a:ext uri="{FF2B5EF4-FFF2-40B4-BE49-F238E27FC236}">
                <a16:creationId xmlns:a16="http://schemas.microsoft.com/office/drawing/2014/main" id="{DA2D96B3-6DF3-C843-B4AF-218A9F4B7168}"/>
              </a:ext>
            </a:extLst>
          </p:cNvPr>
          <p:cNvSpPr>
            <a:spLocks noGrp="1"/>
          </p:cNvSpPr>
          <p:nvPr>
            <p:ph type="body" sz="quarter" idx="21"/>
          </p:nvPr>
        </p:nvSpPr>
        <p:spPr/>
        <p:txBody>
          <a:bodyPr/>
          <a:lstStyle/>
          <a:p>
            <a:r>
              <a:rPr kumimoji="1" lang="ja-JP" altLang="en-US"/>
              <a:t>「申請登録」ボタンより、</a:t>
            </a:r>
            <a:endParaRPr kumimoji="1" lang="en-US" altLang="ja-JP" dirty="0"/>
          </a:p>
          <a:p>
            <a:r>
              <a:rPr lang="ja-JP" altLang="en-US"/>
              <a:t>有給休暇、振替出勤、残業申請等の</a:t>
            </a:r>
            <a:endParaRPr lang="en-US" altLang="ja-JP" dirty="0"/>
          </a:p>
          <a:p>
            <a:r>
              <a:rPr lang="ja-JP" altLang="en-US"/>
              <a:t>届出申請を行います。</a:t>
            </a:r>
            <a:endParaRPr kumimoji="1" lang="ja-JP" altLang="en-US"/>
          </a:p>
        </p:txBody>
      </p:sp>
      <p:sp>
        <p:nvSpPr>
          <p:cNvPr id="13" name="正方形/長方形 12">
            <a:extLst>
              <a:ext uri="{FF2B5EF4-FFF2-40B4-BE49-F238E27FC236}">
                <a16:creationId xmlns:a16="http://schemas.microsoft.com/office/drawing/2014/main" id="{6A3F81F8-28F5-CD45-842F-28DCFF377F05}"/>
              </a:ext>
            </a:extLst>
          </p:cNvPr>
          <p:cNvSpPr/>
          <p:nvPr/>
        </p:nvSpPr>
        <p:spPr>
          <a:xfrm>
            <a:off x="1881050" y="4310743"/>
            <a:ext cx="308285" cy="245582"/>
          </a:xfrm>
          <a:prstGeom prst="rect">
            <a:avLst/>
          </a:prstGeom>
          <a:solidFill>
            <a:srgbClr val="FFFFFF">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B3F075D6-ABE3-3742-99BF-7AA8264F7DD7}"/>
              </a:ext>
            </a:extLst>
          </p:cNvPr>
          <p:cNvSpPr/>
          <p:nvPr/>
        </p:nvSpPr>
        <p:spPr>
          <a:xfrm>
            <a:off x="260648" y="8049344"/>
            <a:ext cx="396000" cy="216024"/>
          </a:xfrm>
          <a:prstGeom prst="rect">
            <a:avLst/>
          </a:prstGeom>
          <a:solidFill>
            <a:srgbClr val="FFFFFF">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085036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E51CAD0B-FBB3-5247-86C8-C1E6B5976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93" y="7060380"/>
            <a:ext cx="4056885" cy="2320735"/>
          </a:xfrm>
          <a:prstGeom prst="rect">
            <a:avLst/>
          </a:prstGeom>
          <a:ln>
            <a:noFill/>
          </a:ln>
        </p:spPr>
      </p:pic>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08BA0176-34BB-854D-A90B-38439DC1F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493" y="4260775"/>
            <a:ext cx="4056885" cy="2514423"/>
          </a:xfrm>
          <a:prstGeom prst="rect">
            <a:avLst/>
          </a:prstGeom>
          <a:ln>
            <a:noFill/>
          </a:ln>
        </p:spPr>
      </p:pic>
      <p:pic>
        <p:nvPicPr>
          <p:cNvPr id="8" name="図 7" descr="グラフィカル ユーザー インターフェイス, テキスト, アプリケーション&#10;&#10;自動的に生成された説明">
            <a:extLst>
              <a:ext uri="{FF2B5EF4-FFF2-40B4-BE49-F238E27FC236}">
                <a16:creationId xmlns:a16="http://schemas.microsoft.com/office/drawing/2014/main" id="{4DE6534A-A0A6-364B-9015-E420A4490DE0}"/>
              </a:ext>
            </a:extLst>
          </p:cNvPr>
          <p:cNvPicPr>
            <a:picLocks noChangeAspect="1"/>
          </p:cNvPicPr>
          <p:nvPr/>
        </p:nvPicPr>
        <p:blipFill rotWithShape="1">
          <a:blip r:embed="rId5">
            <a:extLst>
              <a:ext uri="{28A0092B-C50C-407E-A947-70E740481C1C}">
                <a14:useLocalDpi xmlns:a14="http://schemas.microsoft.com/office/drawing/2010/main" val="0"/>
              </a:ext>
            </a:extLst>
          </a:blip>
          <a:srcRect t="8945"/>
          <a:stretch/>
        </p:blipFill>
        <p:spPr>
          <a:xfrm>
            <a:off x="233493" y="1540515"/>
            <a:ext cx="4056885" cy="2332365"/>
          </a:xfrm>
          <a:prstGeom prst="rect">
            <a:avLst/>
          </a:prstGeom>
          <a:ln>
            <a:noFill/>
          </a:ln>
        </p:spPr>
      </p:pic>
      <p:sp>
        <p:nvSpPr>
          <p:cNvPr id="2" name="テキスト プレースホルダー 1">
            <a:extLst>
              <a:ext uri="{FF2B5EF4-FFF2-40B4-BE49-F238E27FC236}">
                <a16:creationId xmlns:a16="http://schemas.microsoft.com/office/drawing/2014/main" id="{3A9F2976-6CC0-4843-A81B-DB785338A9B1}"/>
              </a:ext>
            </a:extLst>
          </p:cNvPr>
          <p:cNvSpPr>
            <a:spLocks noGrp="1"/>
          </p:cNvSpPr>
          <p:nvPr>
            <p:ph type="body" sz="quarter" idx="10"/>
          </p:nvPr>
        </p:nvSpPr>
        <p:spPr/>
        <p:txBody>
          <a:bodyPr/>
          <a:lstStyle/>
          <a:p>
            <a:r>
              <a:rPr kumimoji="1" lang="ja-JP" altLang="en-US"/>
              <a:t>有給休暇、振替出勤、残業申請等は「届出」画面より申請します。</a:t>
            </a:r>
          </a:p>
        </p:txBody>
      </p:sp>
      <p:sp>
        <p:nvSpPr>
          <p:cNvPr id="3" name="タイトル 2">
            <a:extLst>
              <a:ext uri="{FF2B5EF4-FFF2-40B4-BE49-F238E27FC236}">
                <a16:creationId xmlns:a16="http://schemas.microsoft.com/office/drawing/2014/main" id="{8647E395-00DF-6142-85D1-F3F4B94BFA03}"/>
              </a:ext>
            </a:extLst>
          </p:cNvPr>
          <p:cNvSpPr>
            <a:spLocks noGrp="1"/>
          </p:cNvSpPr>
          <p:nvPr>
            <p:ph type="title"/>
          </p:nvPr>
        </p:nvSpPr>
        <p:spPr/>
        <p:txBody>
          <a:bodyPr/>
          <a:lstStyle/>
          <a:p>
            <a:r>
              <a:rPr lang="en-US" altLang="ja-JP" sz="1400" dirty="0">
                <a:solidFill>
                  <a:prstClr val="white"/>
                </a:solidFill>
              </a:rPr>
              <a:t>4-1. </a:t>
            </a:r>
            <a:r>
              <a:rPr lang="ja-JP" altLang="en-US" sz="1400"/>
              <a:t>届出申請（</a:t>
            </a:r>
            <a:r>
              <a:rPr lang="en-US" altLang="ja-JP" sz="1400" dirty="0"/>
              <a:t>2/2</a:t>
            </a:r>
            <a:r>
              <a:rPr lang="ja-JP" altLang="en-US" sz="1400"/>
              <a:t>）</a:t>
            </a:r>
            <a:endParaRPr kumimoji="1" lang="ja-JP" altLang="en-US" sz="1400"/>
          </a:p>
        </p:txBody>
      </p:sp>
      <p:sp>
        <p:nvSpPr>
          <p:cNvPr id="4" name="テキスト プレースホルダー 3">
            <a:extLst>
              <a:ext uri="{FF2B5EF4-FFF2-40B4-BE49-F238E27FC236}">
                <a16:creationId xmlns:a16="http://schemas.microsoft.com/office/drawing/2014/main" id="{FF009D97-0F9A-CD4A-A9D2-B29BCBF05A02}"/>
              </a:ext>
            </a:extLst>
          </p:cNvPr>
          <p:cNvSpPr>
            <a:spLocks noGrp="1"/>
          </p:cNvSpPr>
          <p:nvPr>
            <p:ph type="body" sz="quarter" idx="19"/>
          </p:nvPr>
        </p:nvSpPr>
        <p:spPr/>
        <p:txBody>
          <a:bodyPr/>
          <a:lstStyle/>
          <a:p>
            <a:r>
              <a:rPr kumimoji="1" lang="ja-JP" altLang="en-US"/>
              <a:t>「申請区分」で有給休暇や振替出勤</a:t>
            </a:r>
            <a:endParaRPr kumimoji="1" lang="en-US" altLang="ja-JP" dirty="0"/>
          </a:p>
          <a:p>
            <a:r>
              <a:rPr lang="ja-JP" altLang="en-US"/>
              <a:t>等</a:t>
            </a:r>
            <a:r>
              <a:rPr kumimoji="1" lang="ja-JP" altLang="en-US"/>
              <a:t>の届出を行いたい内容を選択し、</a:t>
            </a:r>
            <a:endParaRPr kumimoji="1" lang="en-US" altLang="ja-JP" dirty="0"/>
          </a:p>
          <a:p>
            <a:r>
              <a:rPr lang="ja-JP" altLang="en-US"/>
              <a:t>必要に応じて取得理由や時刻などを</a:t>
            </a:r>
            <a:endParaRPr lang="en-US" altLang="ja-JP" dirty="0"/>
          </a:p>
          <a:p>
            <a:r>
              <a:rPr kumimoji="1" lang="ja-JP" altLang="en-US"/>
              <a:t>入力します。</a:t>
            </a:r>
            <a:endParaRPr kumimoji="1" lang="en-US" altLang="ja-JP" dirty="0"/>
          </a:p>
          <a:p>
            <a:endParaRPr lang="en-US" altLang="ja-JP" dirty="0"/>
          </a:p>
          <a:p>
            <a:r>
              <a:rPr lang="ja-JP" altLang="en-US"/>
              <a:t>「登録する」ボタンを押して届出</a:t>
            </a:r>
            <a:endParaRPr lang="en-US" altLang="ja-JP" dirty="0"/>
          </a:p>
          <a:p>
            <a:r>
              <a:rPr kumimoji="1" lang="ja-JP" altLang="en-US"/>
              <a:t>申請は完了します。</a:t>
            </a:r>
            <a:endParaRPr kumimoji="1" lang="en-US" altLang="ja-JP" dirty="0"/>
          </a:p>
        </p:txBody>
      </p:sp>
      <p:sp>
        <p:nvSpPr>
          <p:cNvPr id="5" name="テキスト プレースホルダー 4">
            <a:extLst>
              <a:ext uri="{FF2B5EF4-FFF2-40B4-BE49-F238E27FC236}">
                <a16:creationId xmlns:a16="http://schemas.microsoft.com/office/drawing/2014/main" id="{9E6EF702-5766-5042-93B0-C88B70BF54B7}"/>
              </a:ext>
            </a:extLst>
          </p:cNvPr>
          <p:cNvSpPr>
            <a:spLocks noGrp="1"/>
          </p:cNvSpPr>
          <p:nvPr>
            <p:ph type="body" sz="quarter" idx="20"/>
          </p:nvPr>
        </p:nvSpPr>
        <p:spPr/>
        <p:txBody>
          <a:bodyPr/>
          <a:lstStyle/>
          <a:p>
            <a:r>
              <a:rPr lang="ja-JP" altLang="en-US"/>
              <a:t>申請した届出は、承認者（上司）</a:t>
            </a:r>
            <a:endParaRPr lang="en-US" altLang="ja-JP" dirty="0"/>
          </a:p>
          <a:p>
            <a:r>
              <a:rPr lang="ja-JP" altLang="en-US"/>
              <a:t>から承認されるまでは「申請中」</a:t>
            </a:r>
            <a:endParaRPr lang="en-US" altLang="ja-JP" dirty="0"/>
          </a:p>
          <a:p>
            <a:r>
              <a:rPr lang="ja-JP" altLang="en-US"/>
              <a:t>タブに表示されます。</a:t>
            </a:r>
          </a:p>
        </p:txBody>
      </p:sp>
      <p:sp>
        <p:nvSpPr>
          <p:cNvPr id="6" name="テキスト プレースホルダー 5">
            <a:extLst>
              <a:ext uri="{FF2B5EF4-FFF2-40B4-BE49-F238E27FC236}">
                <a16:creationId xmlns:a16="http://schemas.microsoft.com/office/drawing/2014/main" id="{DA2D96B3-6DF3-C843-B4AF-218A9F4B7168}"/>
              </a:ext>
            </a:extLst>
          </p:cNvPr>
          <p:cNvSpPr>
            <a:spLocks noGrp="1"/>
          </p:cNvSpPr>
          <p:nvPr>
            <p:ph type="body" sz="quarter" idx="21"/>
          </p:nvPr>
        </p:nvSpPr>
        <p:spPr/>
        <p:txBody>
          <a:bodyPr/>
          <a:lstStyle/>
          <a:p>
            <a:r>
              <a:rPr lang="ja-JP" altLang="en-US"/>
              <a:t>承認者（上司）から承認されたあと</a:t>
            </a:r>
            <a:endParaRPr lang="en-US" altLang="ja-JP" dirty="0"/>
          </a:p>
          <a:p>
            <a:r>
              <a:rPr lang="ja-JP" altLang="en-US"/>
              <a:t>は「承認済」タブに表示されるよう</a:t>
            </a:r>
            <a:endParaRPr lang="en-US" altLang="ja-JP" dirty="0"/>
          </a:p>
          <a:p>
            <a:r>
              <a:rPr lang="ja-JP" altLang="en-US"/>
              <a:t>になります。</a:t>
            </a:r>
            <a:endParaRPr lang="en-US" altLang="ja-JP" dirty="0"/>
          </a:p>
          <a:p>
            <a:r>
              <a:rPr lang="ja-JP" altLang="en-US"/>
              <a:t>また、承認者（上司）から承認され</a:t>
            </a:r>
            <a:endParaRPr lang="en-US" altLang="ja-JP" dirty="0"/>
          </a:p>
          <a:p>
            <a:r>
              <a:rPr lang="ja-JP" altLang="en-US"/>
              <a:t>た時点で、届出の内容が日次勤怠の</a:t>
            </a:r>
            <a:endParaRPr lang="en-US" altLang="ja-JP" dirty="0"/>
          </a:p>
          <a:p>
            <a:r>
              <a:rPr lang="ja-JP" altLang="en-US"/>
              <a:t>画面にも反映されます。</a:t>
            </a:r>
          </a:p>
        </p:txBody>
      </p:sp>
      <p:sp>
        <p:nvSpPr>
          <p:cNvPr id="23" name="正方形/長方形 22">
            <a:extLst>
              <a:ext uri="{FF2B5EF4-FFF2-40B4-BE49-F238E27FC236}">
                <a16:creationId xmlns:a16="http://schemas.microsoft.com/office/drawing/2014/main" id="{F666C2A1-7430-0E4D-AF27-17F91F3C3ECF}"/>
              </a:ext>
            </a:extLst>
          </p:cNvPr>
          <p:cNvSpPr/>
          <p:nvPr/>
        </p:nvSpPr>
        <p:spPr>
          <a:xfrm>
            <a:off x="259669" y="2228801"/>
            <a:ext cx="379309" cy="172876"/>
          </a:xfrm>
          <a:prstGeom prst="rect">
            <a:avLst/>
          </a:prstGeom>
          <a:solidFill>
            <a:srgbClr val="FFFFFF">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24" name="正方形/長方形 23">
            <a:extLst>
              <a:ext uri="{FF2B5EF4-FFF2-40B4-BE49-F238E27FC236}">
                <a16:creationId xmlns:a16="http://schemas.microsoft.com/office/drawing/2014/main" id="{A7B94997-8CF3-804C-95D1-E4913DA2E76C}"/>
              </a:ext>
            </a:extLst>
          </p:cNvPr>
          <p:cNvSpPr/>
          <p:nvPr/>
        </p:nvSpPr>
        <p:spPr>
          <a:xfrm>
            <a:off x="2178885" y="3641925"/>
            <a:ext cx="642692" cy="224682"/>
          </a:xfrm>
          <a:prstGeom prst="rect">
            <a:avLst/>
          </a:prstGeom>
          <a:solidFill>
            <a:srgbClr val="FFFFFF">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28" name="正方形/長方形 27">
            <a:extLst>
              <a:ext uri="{FF2B5EF4-FFF2-40B4-BE49-F238E27FC236}">
                <a16:creationId xmlns:a16="http://schemas.microsoft.com/office/drawing/2014/main" id="{5813787B-A052-BB4C-AC03-26C9B08E87AD}"/>
              </a:ext>
            </a:extLst>
          </p:cNvPr>
          <p:cNvSpPr/>
          <p:nvPr/>
        </p:nvSpPr>
        <p:spPr>
          <a:xfrm>
            <a:off x="876300" y="8229600"/>
            <a:ext cx="512233" cy="241300"/>
          </a:xfrm>
          <a:prstGeom prst="rect">
            <a:avLst/>
          </a:prstGeom>
          <a:solidFill>
            <a:srgbClr val="FFFFFF">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14" name="正方形/長方形 13">
            <a:extLst>
              <a:ext uri="{FF2B5EF4-FFF2-40B4-BE49-F238E27FC236}">
                <a16:creationId xmlns:a16="http://schemas.microsoft.com/office/drawing/2014/main" id="{1634A223-FE7A-B94A-83C5-7F788DFFA080}"/>
              </a:ext>
            </a:extLst>
          </p:cNvPr>
          <p:cNvSpPr/>
          <p:nvPr/>
        </p:nvSpPr>
        <p:spPr>
          <a:xfrm>
            <a:off x="404664" y="5433649"/>
            <a:ext cx="518203" cy="209797"/>
          </a:xfrm>
          <a:prstGeom prst="rect">
            <a:avLst/>
          </a:prstGeom>
          <a:solidFill>
            <a:srgbClr val="FFFFFF">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640306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CE60AC3-DB6A-0846-BD29-0B1AC1A490F6}"/>
              </a:ext>
            </a:extLst>
          </p:cNvPr>
          <p:cNvSpPr>
            <a:spLocks noGrp="1"/>
          </p:cNvSpPr>
          <p:nvPr>
            <p:ph type="body" sz="quarter" idx="4294967295"/>
          </p:nvPr>
        </p:nvSpPr>
        <p:spPr>
          <a:xfrm>
            <a:off x="335744" y="1280592"/>
            <a:ext cx="6186511" cy="2047009"/>
          </a:xfrm>
          <a:prstGeom prst="rect">
            <a:avLst/>
          </a:prstGeom>
        </p:spPr>
        <p:txBody>
          <a:bodyPr/>
          <a:lstStyle/>
          <a:p>
            <a:pPr marL="0" indent="0">
              <a:lnSpc>
                <a:spcPct val="170000"/>
              </a:lnSpc>
              <a:buNone/>
            </a:pPr>
            <a:r>
              <a:rPr lang="ja-JP" altLang="en-US" sz="1200">
                <a:solidFill>
                  <a:schemeClr val="tx1">
                    <a:lumMod val="75000"/>
                    <a:lumOff val="25000"/>
                  </a:schemeClr>
                </a:solidFill>
                <a:latin typeface="Meiryo" panose="020B0604030504040204" pitchFamily="34" charset="-128"/>
                <a:ea typeface="Meiryo" panose="020B0604030504040204" pitchFamily="34" charset="-128"/>
              </a:rPr>
              <a:t>本マニュアルは、</a:t>
            </a:r>
            <a:r>
              <a:rPr lang="ja-JP" altLang="en-US" sz="1200">
                <a:solidFill>
                  <a:srgbClr val="1B529A"/>
                </a:solidFill>
                <a:latin typeface="Meiryo" panose="020B0604030504040204" pitchFamily="34" charset="-128"/>
                <a:ea typeface="Meiryo" panose="020B0604030504040204" pitchFamily="34" charset="-128"/>
              </a:rPr>
              <a:t>従業員配布用マニュアル</a:t>
            </a:r>
            <a:r>
              <a:rPr lang="ja-JP" altLang="en-US" sz="1200">
                <a:solidFill>
                  <a:schemeClr val="tx1">
                    <a:lumMod val="75000"/>
                    <a:lumOff val="25000"/>
                  </a:schemeClr>
                </a:solidFill>
                <a:latin typeface="Meiryo" panose="020B0604030504040204" pitchFamily="34" charset="-128"/>
                <a:ea typeface="Meiryo" panose="020B0604030504040204" pitchFamily="34" charset="-128"/>
              </a:rPr>
              <a:t>です。</a:t>
            </a: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endParaRPr>
          </a:p>
          <a:p>
            <a:pPr marL="0" indent="0">
              <a:lnSpc>
                <a:spcPct val="170000"/>
              </a:lnSpc>
              <a:buNone/>
            </a:pPr>
            <a:r>
              <a:rPr lang="ja-JP" altLang="en-US" sz="1200">
                <a:solidFill>
                  <a:schemeClr val="tx1">
                    <a:lumMod val="75000"/>
                    <a:lumOff val="25000"/>
                  </a:schemeClr>
                </a:solidFill>
                <a:latin typeface="Meiryo" panose="020B0604030504040204" pitchFamily="34" charset="-128"/>
                <a:ea typeface="Meiryo" panose="020B0604030504040204" pitchFamily="34" charset="-128"/>
              </a:rPr>
              <a:t>企業の管理者様から従業員の方々へ</a:t>
            </a:r>
            <a:r>
              <a:rPr lang="en-US" altLang="ja-JP" sz="1200" dirty="0">
                <a:solidFill>
                  <a:schemeClr val="tx1">
                    <a:lumMod val="75000"/>
                    <a:lumOff val="25000"/>
                  </a:schemeClr>
                </a:solidFill>
                <a:latin typeface="Meiryo" panose="020B0604030504040204" pitchFamily="34" charset="-128"/>
                <a:ea typeface="Meiryo" panose="020B0604030504040204" pitchFamily="34" charset="-128"/>
              </a:rPr>
              <a:t>HRMOS</a:t>
            </a:r>
            <a:r>
              <a:rPr lang="ja-JP" altLang="en-US" sz="1200">
                <a:solidFill>
                  <a:schemeClr val="tx1">
                    <a:lumMod val="75000"/>
                    <a:lumOff val="25000"/>
                  </a:schemeClr>
                </a:solidFill>
                <a:latin typeface="Meiryo" panose="020B0604030504040204" pitchFamily="34" charset="-128"/>
                <a:ea typeface="Meiryo" panose="020B0604030504040204" pitchFamily="34" charset="-128"/>
              </a:rPr>
              <a:t>勤怠の利用方法をご案内することを目的に作成されました。管理者様に設定していただいた内容により、従業員の方が利用する項目や機能が異なりますので、必要部分のみ残してスライドを削除するなど、自社用にカスタマイズをしてご利用ください。</a:t>
            </a:r>
          </a:p>
        </p:txBody>
      </p:sp>
      <p:sp>
        <p:nvSpPr>
          <p:cNvPr id="3" name="タイトル 2">
            <a:extLst>
              <a:ext uri="{FF2B5EF4-FFF2-40B4-BE49-F238E27FC236}">
                <a16:creationId xmlns:a16="http://schemas.microsoft.com/office/drawing/2014/main" id="{8016F1C4-7905-1D48-97BD-8073020E7675}"/>
              </a:ext>
            </a:extLst>
          </p:cNvPr>
          <p:cNvSpPr>
            <a:spLocks noGrp="1"/>
          </p:cNvSpPr>
          <p:nvPr>
            <p:ph type="title"/>
          </p:nvPr>
        </p:nvSpPr>
        <p:spPr>
          <a:xfrm>
            <a:off x="0" y="0"/>
            <a:ext cx="5517232" cy="488504"/>
          </a:xfrm>
          <a:prstGeom prst="rect">
            <a:avLst/>
          </a:prstGeom>
        </p:spPr>
        <p:txBody>
          <a:bodyPr/>
          <a:lstStyle/>
          <a:p>
            <a:r>
              <a:rPr kumimoji="1" lang="ja-JP" altLang="en-US"/>
              <a:t>はじめに</a:t>
            </a:r>
          </a:p>
        </p:txBody>
      </p:sp>
      <p:sp>
        <p:nvSpPr>
          <p:cNvPr id="7" name="テキスト ボックス 6">
            <a:extLst>
              <a:ext uri="{FF2B5EF4-FFF2-40B4-BE49-F238E27FC236}">
                <a16:creationId xmlns:a16="http://schemas.microsoft.com/office/drawing/2014/main" id="{EFFABE22-0A8C-6F4C-A48A-1BEE048AA5BB}"/>
              </a:ext>
            </a:extLst>
          </p:cNvPr>
          <p:cNvSpPr txBox="1"/>
          <p:nvPr/>
        </p:nvSpPr>
        <p:spPr>
          <a:xfrm>
            <a:off x="260648" y="809044"/>
            <a:ext cx="6336704" cy="307777"/>
          </a:xfrm>
          <a:prstGeom prst="rect">
            <a:avLst/>
          </a:prstGeom>
          <a:noFill/>
        </p:spPr>
        <p:txBody>
          <a:bodyPr wrap="square" rtlCol="0">
            <a:spAutoFit/>
          </a:bodyPr>
          <a:lstStyle/>
          <a:p>
            <a:r>
              <a:rPr kumimoji="1" lang="ja-JP" altLang="en-US" sz="1400" b="1">
                <a:solidFill>
                  <a:srgbClr val="1B529A"/>
                </a:solidFill>
              </a:rPr>
              <a:t>■</a:t>
            </a:r>
            <a:r>
              <a:rPr kumimoji="1" lang="ja-JP" altLang="en-US" sz="1400" b="1">
                <a:solidFill>
                  <a:srgbClr val="5D3A1A"/>
                </a:solidFill>
              </a:rPr>
              <a:t>  </a:t>
            </a:r>
            <a:r>
              <a:rPr kumimoji="1" lang="ja-JP" altLang="en-US" sz="1400" b="1">
                <a:solidFill>
                  <a:schemeClr val="tx1">
                    <a:lumMod val="75000"/>
                    <a:lumOff val="25000"/>
                  </a:schemeClr>
                </a:solidFill>
              </a:rPr>
              <a:t>本マニュアルの目的</a:t>
            </a:r>
            <a:endParaRPr kumimoji="1" lang="ja-JP" altLang="en-US" sz="1400" b="1" dirty="0">
              <a:solidFill>
                <a:schemeClr val="tx1">
                  <a:lumMod val="75000"/>
                  <a:lumOff val="25000"/>
                </a:schemeClr>
              </a:solidFill>
            </a:endParaRPr>
          </a:p>
        </p:txBody>
      </p:sp>
      <p:cxnSp>
        <p:nvCxnSpPr>
          <p:cNvPr id="8" name="直線コネクタ 7">
            <a:extLst>
              <a:ext uri="{FF2B5EF4-FFF2-40B4-BE49-F238E27FC236}">
                <a16:creationId xmlns:a16="http://schemas.microsoft.com/office/drawing/2014/main" id="{BD5C277A-3846-8F4C-A307-3DF6C626C6D3}"/>
              </a:ext>
            </a:extLst>
          </p:cNvPr>
          <p:cNvCxnSpPr>
            <a:cxnSpLocks/>
          </p:cNvCxnSpPr>
          <p:nvPr/>
        </p:nvCxnSpPr>
        <p:spPr>
          <a:xfrm>
            <a:off x="260648" y="1116822"/>
            <a:ext cx="6336704"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2634594B-3792-B346-98B7-A0E6321C0D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683" y="4232920"/>
            <a:ext cx="2219005" cy="2230156"/>
          </a:xfrm>
          <a:prstGeom prst="rect">
            <a:avLst/>
          </a:prstGeom>
        </p:spPr>
      </p:pic>
      <p:cxnSp>
        <p:nvCxnSpPr>
          <p:cNvPr id="10" name="直線矢印コネクタ 9">
            <a:extLst>
              <a:ext uri="{FF2B5EF4-FFF2-40B4-BE49-F238E27FC236}">
                <a16:creationId xmlns:a16="http://schemas.microsoft.com/office/drawing/2014/main" id="{3F3BE02A-88AE-B745-AD3B-314CA222A21F}"/>
              </a:ext>
            </a:extLst>
          </p:cNvPr>
          <p:cNvCxnSpPr>
            <a:cxnSpLocks/>
          </p:cNvCxnSpPr>
          <p:nvPr/>
        </p:nvCxnSpPr>
        <p:spPr>
          <a:xfrm flipV="1">
            <a:off x="2143931" y="4539117"/>
            <a:ext cx="2479912" cy="738709"/>
          </a:xfrm>
          <a:prstGeom prst="straightConnector1">
            <a:avLst/>
          </a:prstGeom>
          <a:ln w="76200">
            <a:solidFill>
              <a:srgbClr val="1B529A"/>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31ED932C-1F7D-0142-9A2B-FE11327D846D}"/>
              </a:ext>
            </a:extLst>
          </p:cNvPr>
          <p:cNvCxnSpPr>
            <a:cxnSpLocks/>
          </p:cNvCxnSpPr>
          <p:nvPr/>
        </p:nvCxnSpPr>
        <p:spPr>
          <a:xfrm>
            <a:off x="2220994" y="5719327"/>
            <a:ext cx="3075953" cy="473433"/>
          </a:xfrm>
          <a:prstGeom prst="straightConnector1">
            <a:avLst/>
          </a:prstGeom>
          <a:ln w="76200">
            <a:solidFill>
              <a:srgbClr val="1B529A"/>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A7C580A4-68BA-0049-A323-1D5A87C46016}"/>
              </a:ext>
            </a:extLst>
          </p:cNvPr>
          <p:cNvCxnSpPr>
            <a:cxnSpLocks/>
          </p:cNvCxnSpPr>
          <p:nvPr/>
        </p:nvCxnSpPr>
        <p:spPr>
          <a:xfrm>
            <a:off x="2143931" y="6188120"/>
            <a:ext cx="2479912" cy="1607052"/>
          </a:xfrm>
          <a:prstGeom prst="straightConnector1">
            <a:avLst/>
          </a:prstGeom>
          <a:ln w="76200">
            <a:solidFill>
              <a:srgbClr val="1B529A"/>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13" name="グループ化 12">
            <a:extLst>
              <a:ext uri="{FF2B5EF4-FFF2-40B4-BE49-F238E27FC236}">
                <a16:creationId xmlns:a16="http://schemas.microsoft.com/office/drawing/2014/main" id="{857CB090-E8D4-1B45-B9A0-FBB7D3DBD0DB}"/>
              </a:ext>
            </a:extLst>
          </p:cNvPr>
          <p:cNvGrpSpPr/>
          <p:nvPr/>
        </p:nvGrpSpPr>
        <p:grpSpPr>
          <a:xfrm>
            <a:off x="3330563" y="6947804"/>
            <a:ext cx="360000" cy="247431"/>
            <a:chOff x="5794958" y="5608744"/>
            <a:chExt cx="360000" cy="247431"/>
          </a:xfrm>
        </p:grpSpPr>
        <p:sp>
          <p:nvSpPr>
            <p:cNvPr id="14" name="正方形/長方形 13">
              <a:extLst>
                <a:ext uri="{FF2B5EF4-FFF2-40B4-BE49-F238E27FC236}">
                  <a16:creationId xmlns:a16="http://schemas.microsoft.com/office/drawing/2014/main" id="{D8AAD684-1734-BA46-AA1C-3914AD4E7401}"/>
                </a:ext>
              </a:extLst>
            </p:cNvPr>
            <p:cNvSpPr/>
            <p:nvPr/>
          </p:nvSpPr>
          <p:spPr>
            <a:xfrm>
              <a:off x="5794958" y="5608758"/>
              <a:ext cx="360000" cy="247417"/>
            </a:xfrm>
            <a:prstGeom prst="rect">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lumMod val="75000"/>
                    <a:lumOff val="25000"/>
                  </a:schemeClr>
                </a:solidFill>
              </a:endParaRPr>
            </a:p>
          </p:txBody>
        </p:sp>
        <p:sp>
          <p:nvSpPr>
            <p:cNvPr id="15" name="二等辺三角形 47">
              <a:extLst>
                <a:ext uri="{FF2B5EF4-FFF2-40B4-BE49-F238E27FC236}">
                  <a16:creationId xmlns:a16="http://schemas.microsoft.com/office/drawing/2014/main" id="{87B89B95-7BF6-7A45-98B0-3F95FB789992}"/>
                </a:ext>
              </a:extLst>
            </p:cNvPr>
            <p:cNvSpPr/>
            <p:nvPr/>
          </p:nvSpPr>
          <p:spPr>
            <a:xfrm rot="10800000">
              <a:off x="5794958" y="5608744"/>
              <a:ext cx="360000" cy="173260"/>
            </a:xfrm>
            <a:prstGeom prst="triangle">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lumMod val="75000"/>
                    <a:lumOff val="25000"/>
                  </a:schemeClr>
                </a:solidFill>
              </a:endParaRPr>
            </a:p>
          </p:txBody>
        </p:sp>
      </p:grpSp>
      <p:grpSp>
        <p:nvGrpSpPr>
          <p:cNvPr id="16" name="グループ化 15">
            <a:extLst>
              <a:ext uri="{FF2B5EF4-FFF2-40B4-BE49-F238E27FC236}">
                <a16:creationId xmlns:a16="http://schemas.microsoft.com/office/drawing/2014/main" id="{208207B3-E950-9343-A2C2-BC11863366AF}"/>
              </a:ext>
            </a:extLst>
          </p:cNvPr>
          <p:cNvGrpSpPr/>
          <p:nvPr/>
        </p:nvGrpSpPr>
        <p:grpSpPr>
          <a:xfrm>
            <a:off x="3330563" y="5784382"/>
            <a:ext cx="360000" cy="247431"/>
            <a:chOff x="5794958" y="5608744"/>
            <a:chExt cx="360000" cy="247431"/>
          </a:xfrm>
        </p:grpSpPr>
        <p:sp>
          <p:nvSpPr>
            <p:cNvPr id="17" name="正方形/長方形 16">
              <a:extLst>
                <a:ext uri="{FF2B5EF4-FFF2-40B4-BE49-F238E27FC236}">
                  <a16:creationId xmlns:a16="http://schemas.microsoft.com/office/drawing/2014/main" id="{C75B673A-3E51-2C4A-AE7B-117C9B5E1FDC}"/>
                </a:ext>
              </a:extLst>
            </p:cNvPr>
            <p:cNvSpPr/>
            <p:nvPr/>
          </p:nvSpPr>
          <p:spPr>
            <a:xfrm>
              <a:off x="5794958" y="5608758"/>
              <a:ext cx="360000" cy="247417"/>
            </a:xfrm>
            <a:prstGeom prst="rect">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lumMod val="75000"/>
                    <a:lumOff val="25000"/>
                  </a:schemeClr>
                </a:solidFill>
              </a:endParaRPr>
            </a:p>
          </p:txBody>
        </p:sp>
        <p:sp>
          <p:nvSpPr>
            <p:cNvPr id="18" name="二等辺三角形 50">
              <a:extLst>
                <a:ext uri="{FF2B5EF4-FFF2-40B4-BE49-F238E27FC236}">
                  <a16:creationId xmlns:a16="http://schemas.microsoft.com/office/drawing/2014/main" id="{23BFE5FC-A279-1448-AE48-B3CD8DD30661}"/>
                </a:ext>
              </a:extLst>
            </p:cNvPr>
            <p:cNvSpPr/>
            <p:nvPr/>
          </p:nvSpPr>
          <p:spPr>
            <a:xfrm rot="10800000">
              <a:off x="5794958" y="5608744"/>
              <a:ext cx="360000" cy="173260"/>
            </a:xfrm>
            <a:prstGeom prst="triangle">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lumMod val="75000"/>
                    <a:lumOff val="25000"/>
                  </a:schemeClr>
                </a:solidFill>
              </a:endParaRPr>
            </a:p>
          </p:txBody>
        </p:sp>
      </p:grpSp>
      <p:grpSp>
        <p:nvGrpSpPr>
          <p:cNvPr id="19" name="グループ化 18">
            <a:extLst>
              <a:ext uri="{FF2B5EF4-FFF2-40B4-BE49-F238E27FC236}">
                <a16:creationId xmlns:a16="http://schemas.microsoft.com/office/drawing/2014/main" id="{E9D4BEEB-8FB9-344F-84BB-8276A2A9B683}"/>
              </a:ext>
            </a:extLst>
          </p:cNvPr>
          <p:cNvGrpSpPr/>
          <p:nvPr/>
        </p:nvGrpSpPr>
        <p:grpSpPr>
          <a:xfrm>
            <a:off x="3330564" y="4704241"/>
            <a:ext cx="360000" cy="247431"/>
            <a:chOff x="5794958" y="5608744"/>
            <a:chExt cx="360000" cy="247431"/>
          </a:xfrm>
        </p:grpSpPr>
        <p:sp>
          <p:nvSpPr>
            <p:cNvPr id="20" name="正方形/長方形 19">
              <a:extLst>
                <a:ext uri="{FF2B5EF4-FFF2-40B4-BE49-F238E27FC236}">
                  <a16:creationId xmlns:a16="http://schemas.microsoft.com/office/drawing/2014/main" id="{7EE5C9D3-EAB2-9B47-B4BE-91D93F9BE258}"/>
                </a:ext>
              </a:extLst>
            </p:cNvPr>
            <p:cNvSpPr/>
            <p:nvPr/>
          </p:nvSpPr>
          <p:spPr>
            <a:xfrm>
              <a:off x="5794958" y="5608758"/>
              <a:ext cx="360000" cy="247417"/>
            </a:xfrm>
            <a:prstGeom prst="rect">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lumMod val="75000"/>
                    <a:lumOff val="25000"/>
                  </a:schemeClr>
                </a:solidFill>
              </a:endParaRPr>
            </a:p>
          </p:txBody>
        </p:sp>
        <p:sp>
          <p:nvSpPr>
            <p:cNvPr id="21" name="二等辺三角形 53">
              <a:extLst>
                <a:ext uri="{FF2B5EF4-FFF2-40B4-BE49-F238E27FC236}">
                  <a16:creationId xmlns:a16="http://schemas.microsoft.com/office/drawing/2014/main" id="{A179F8D0-C282-7246-A08B-98F5AD7DD938}"/>
                </a:ext>
              </a:extLst>
            </p:cNvPr>
            <p:cNvSpPr/>
            <p:nvPr/>
          </p:nvSpPr>
          <p:spPr>
            <a:xfrm rot="10800000">
              <a:off x="5794958" y="5608744"/>
              <a:ext cx="360000" cy="173260"/>
            </a:xfrm>
            <a:prstGeom prst="triangle">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lumMod val="75000"/>
                    <a:lumOff val="25000"/>
                  </a:schemeClr>
                </a:solidFill>
              </a:endParaRPr>
            </a:p>
          </p:txBody>
        </p:sp>
      </p:grpSp>
      <p:pic>
        <p:nvPicPr>
          <p:cNvPr id="22" name="図 21">
            <a:extLst>
              <a:ext uri="{FF2B5EF4-FFF2-40B4-BE49-F238E27FC236}">
                <a16:creationId xmlns:a16="http://schemas.microsoft.com/office/drawing/2014/main" id="{9DCFEB78-D617-C54A-8E11-BD9AF95B4C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6316" y="3820493"/>
            <a:ext cx="1003478" cy="1457333"/>
          </a:xfrm>
          <a:prstGeom prst="rect">
            <a:avLst/>
          </a:prstGeom>
        </p:spPr>
      </p:pic>
      <p:pic>
        <p:nvPicPr>
          <p:cNvPr id="23" name="図 22">
            <a:extLst>
              <a:ext uri="{FF2B5EF4-FFF2-40B4-BE49-F238E27FC236}">
                <a16:creationId xmlns:a16="http://schemas.microsoft.com/office/drawing/2014/main" id="{091A75EF-B5D2-8447-BA40-3D18D85E2D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04086" y="5652358"/>
            <a:ext cx="1003477" cy="1457332"/>
          </a:xfrm>
          <a:prstGeom prst="rect">
            <a:avLst/>
          </a:prstGeom>
        </p:spPr>
      </p:pic>
      <p:pic>
        <p:nvPicPr>
          <p:cNvPr id="24" name="図 23">
            <a:extLst>
              <a:ext uri="{FF2B5EF4-FFF2-40B4-BE49-F238E27FC236}">
                <a16:creationId xmlns:a16="http://schemas.microsoft.com/office/drawing/2014/main" id="{7ABE48C1-83DD-5345-A5FC-D4F426C761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63039" y="7453303"/>
            <a:ext cx="1315242" cy="1457332"/>
          </a:xfrm>
          <a:prstGeom prst="rect">
            <a:avLst/>
          </a:prstGeom>
        </p:spPr>
      </p:pic>
      <p:sp>
        <p:nvSpPr>
          <p:cNvPr id="28" name="テキスト ボックス 27">
            <a:extLst>
              <a:ext uri="{FF2B5EF4-FFF2-40B4-BE49-F238E27FC236}">
                <a16:creationId xmlns:a16="http://schemas.microsoft.com/office/drawing/2014/main" id="{E8D01585-B682-8D48-A9E7-35381C9988B7}"/>
              </a:ext>
            </a:extLst>
          </p:cNvPr>
          <p:cNvSpPr txBox="1"/>
          <p:nvPr/>
        </p:nvSpPr>
        <p:spPr>
          <a:xfrm>
            <a:off x="1218832" y="4707021"/>
            <a:ext cx="1447726" cy="276999"/>
          </a:xfrm>
          <a:prstGeom prst="rect">
            <a:avLst/>
          </a:prstGeom>
          <a:noFill/>
        </p:spPr>
        <p:txBody>
          <a:bodyPr wrap="square" rtlCol="0">
            <a:spAutoFit/>
          </a:bodyPr>
          <a:lstStyle/>
          <a:p>
            <a:pPr algn="ctr"/>
            <a:r>
              <a:rPr kumimoji="1" lang="ja-JP" altLang="en-US" sz="1200" b="1">
                <a:solidFill>
                  <a:srgbClr val="1B529A"/>
                </a:solidFill>
              </a:rPr>
              <a:t>企業管理者様</a:t>
            </a:r>
            <a:endParaRPr kumimoji="1" lang="ja-JP" altLang="en-US" sz="1200" b="1" dirty="0">
              <a:solidFill>
                <a:srgbClr val="1B529A"/>
              </a:solidFill>
            </a:endParaRPr>
          </a:p>
        </p:txBody>
      </p:sp>
      <p:sp>
        <p:nvSpPr>
          <p:cNvPr id="30" name="テキスト ボックス 29">
            <a:extLst>
              <a:ext uri="{FF2B5EF4-FFF2-40B4-BE49-F238E27FC236}">
                <a16:creationId xmlns:a16="http://schemas.microsoft.com/office/drawing/2014/main" id="{4497DA95-DB58-364B-956C-6A02FC246E41}"/>
              </a:ext>
            </a:extLst>
          </p:cNvPr>
          <p:cNvSpPr txBox="1"/>
          <p:nvPr/>
        </p:nvSpPr>
        <p:spPr>
          <a:xfrm>
            <a:off x="5203481" y="5297432"/>
            <a:ext cx="801209" cy="276999"/>
          </a:xfrm>
          <a:prstGeom prst="rect">
            <a:avLst/>
          </a:prstGeom>
          <a:noFill/>
        </p:spPr>
        <p:txBody>
          <a:bodyPr wrap="square" rtlCol="0">
            <a:spAutoFit/>
          </a:bodyPr>
          <a:lstStyle/>
          <a:p>
            <a:pPr algn="ctr"/>
            <a:r>
              <a:rPr kumimoji="1" lang="ja-JP" altLang="en-US" sz="1200" b="1">
                <a:solidFill>
                  <a:srgbClr val="1B529A"/>
                </a:solidFill>
              </a:rPr>
              <a:t>従業員</a:t>
            </a:r>
            <a:endParaRPr kumimoji="1" lang="ja-JP" altLang="en-US" sz="1200" b="1" dirty="0">
              <a:solidFill>
                <a:srgbClr val="1B529A"/>
              </a:solidFill>
            </a:endParaRPr>
          </a:p>
        </p:txBody>
      </p:sp>
      <p:sp>
        <p:nvSpPr>
          <p:cNvPr id="31" name="テキスト ボックス 30">
            <a:extLst>
              <a:ext uri="{FF2B5EF4-FFF2-40B4-BE49-F238E27FC236}">
                <a16:creationId xmlns:a16="http://schemas.microsoft.com/office/drawing/2014/main" id="{0FE9557B-BA7A-4B42-A928-F185A0747D82}"/>
              </a:ext>
            </a:extLst>
          </p:cNvPr>
          <p:cNvSpPr txBox="1"/>
          <p:nvPr/>
        </p:nvSpPr>
        <p:spPr>
          <a:xfrm>
            <a:off x="5738941" y="7175659"/>
            <a:ext cx="801209" cy="276999"/>
          </a:xfrm>
          <a:prstGeom prst="rect">
            <a:avLst/>
          </a:prstGeom>
          <a:noFill/>
        </p:spPr>
        <p:txBody>
          <a:bodyPr wrap="square" rtlCol="0">
            <a:spAutoFit/>
          </a:bodyPr>
          <a:lstStyle/>
          <a:p>
            <a:pPr algn="ctr"/>
            <a:r>
              <a:rPr kumimoji="1" lang="ja-JP" altLang="en-US" sz="1200" b="1">
                <a:solidFill>
                  <a:srgbClr val="1B529A"/>
                </a:solidFill>
              </a:rPr>
              <a:t>従業員</a:t>
            </a:r>
            <a:endParaRPr kumimoji="1" lang="ja-JP" altLang="en-US" sz="1200" b="1" dirty="0">
              <a:solidFill>
                <a:srgbClr val="1B529A"/>
              </a:solidFill>
            </a:endParaRPr>
          </a:p>
        </p:txBody>
      </p:sp>
      <p:sp>
        <p:nvSpPr>
          <p:cNvPr id="32" name="テキスト ボックス 31">
            <a:extLst>
              <a:ext uri="{FF2B5EF4-FFF2-40B4-BE49-F238E27FC236}">
                <a16:creationId xmlns:a16="http://schemas.microsoft.com/office/drawing/2014/main" id="{498F95E5-64F4-6249-B676-6AAD5CF3FD00}"/>
              </a:ext>
            </a:extLst>
          </p:cNvPr>
          <p:cNvSpPr txBox="1"/>
          <p:nvPr/>
        </p:nvSpPr>
        <p:spPr>
          <a:xfrm>
            <a:off x="5129341" y="8930318"/>
            <a:ext cx="801209" cy="276999"/>
          </a:xfrm>
          <a:prstGeom prst="rect">
            <a:avLst/>
          </a:prstGeom>
          <a:noFill/>
        </p:spPr>
        <p:txBody>
          <a:bodyPr wrap="square" rtlCol="0">
            <a:spAutoFit/>
          </a:bodyPr>
          <a:lstStyle/>
          <a:p>
            <a:pPr algn="ctr"/>
            <a:r>
              <a:rPr kumimoji="1" lang="ja-JP" altLang="en-US" sz="1200" b="1">
                <a:solidFill>
                  <a:srgbClr val="1B529A"/>
                </a:solidFill>
              </a:rPr>
              <a:t>従業員</a:t>
            </a:r>
            <a:endParaRPr kumimoji="1" lang="ja-JP" altLang="en-US" sz="1200" b="1" dirty="0">
              <a:solidFill>
                <a:srgbClr val="1B529A"/>
              </a:solidFill>
            </a:endParaRPr>
          </a:p>
        </p:txBody>
      </p:sp>
    </p:spTree>
    <p:extLst>
      <p:ext uri="{BB962C8B-B14F-4D97-AF65-F5344CB8AC3E}">
        <p14:creationId xmlns:p14="http://schemas.microsoft.com/office/powerpoint/2010/main" val="2523215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7608CB1-E277-7041-8A5D-FEA4DDED8889}"/>
              </a:ext>
            </a:extLst>
          </p:cNvPr>
          <p:cNvSpPr>
            <a:spLocks noGrp="1"/>
          </p:cNvSpPr>
          <p:nvPr>
            <p:ph type="body" sz="quarter" idx="4294967295"/>
          </p:nvPr>
        </p:nvSpPr>
        <p:spPr>
          <a:xfrm>
            <a:off x="260648" y="1280591"/>
            <a:ext cx="6336704" cy="8625409"/>
          </a:xfrm>
          <a:prstGeom prst="rect">
            <a:avLst/>
          </a:prstGeom>
        </p:spPr>
        <p:txBody>
          <a:bodyPr/>
          <a:lstStyle/>
          <a:p>
            <a:pPr marL="0" indent="0">
              <a:lnSpc>
                <a:spcPct val="200000"/>
              </a:lnSpc>
              <a:buNone/>
            </a:pPr>
            <a:r>
              <a:rPr lang="en-US" altLang="ja-JP" sz="1400" b="1" dirty="0">
                <a:solidFill>
                  <a:schemeClr val="tx1">
                    <a:lumMod val="75000"/>
                    <a:lumOff val="25000"/>
                  </a:schemeClr>
                </a:solidFill>
              </a:rPr>
              <a:t>1. </a:t>
            </a:r>
            <a:r>
              <a:rPr lang="ja-JP" altLang="en-US" sz="1400" b="1">
                <a:solidFill>
                  <a:schemeClr val="tx1">
                    <a:lumMod val="75000"/>
                    <a:lumOff val="25000"/>
                  </a:schemeClr>
                </a:solidFill>
              </a:rPr>
              <a:t>ログイン・アプリダウンロード</a:t>
            </a:r>
            <a:endParaRPr lang="en-US" altLang="ja-JP" sz="1400" b="1" dirty="0">
              <a:solidFill>
                <a:schemeClr val="tx1">
                  <a:lumMod val="75000"/>
                  <a:lumOff val="25000"/>
                </a:schemeClr>
              </a:solidFill>
              <a:latin typeface="Meiryo" panose="020B0604030504040204" pitchFamily="34" charset="-128"/>
              <a:ea typeface="Meiryo" panose="020B0604030504040204" pitchFamily="34" charset="-128"/>
            </a:endParaRPr>
          </a:p>
          <a:p>
            <a:pPr marL="0" indent="0">
              <a:lnSpc>
                <a:spcPct val="200000"/>
              </a:lnSpc>
              <a:buNone/>
            </a:pPr>
            <a:r>
              <a:rPr lang="en-US" altLang="ja-JP" sz="1400" dirty="0">
                <a:solidFill>
                  <a:schemeClr val="tx1">
                    <a:lumMod val="75000"/>
                    <a:lumOff val="25000"/>
                  </a:schemeClr>
                </a:solidFill>
                <a:latin typeface="Meiryo" panose="020B0604030504040204" pitchFamily="34" charset="-128"/>
                <a:ea typeface="Meiryo" panose="020B0604030504040204" pitchFamily="34" charset="-128"/>
              </a:rPr>
              <a:t>  1-1. </a:t>
            </a:r>
            <a:r>
              <a:rPr lang="ja-JP" altLang="en-US" sz="1400">
                <a:solidFill>
                  <a:schemeClr val="tx1">
                    <a:lumMod val="75000"/>
                    <a:lumOff val="25000"/>
                  </a:schemeClr>
                </a:solidFill>
                <a:latin typeface="Meiryo" panose="020B0604030504040204" pitchFamily="34" charset="-128"/>
                <a:ea typeface="Meiryo" panose="020B0604030504040204" pitchFamily="34" charset="-128"/>
              </a:rPr>
              <a:t>ログイン・パスワード変更</a:t>
            </a:r>
            <a:endParaRPr lang="en-US" altLang="ja-JP" sz="1400" dirty="0">
              <a:solidFill>
                <a:schemeClr val="tx1">
                  <a:lumMod val="75000"/>
                  <a:lumOff val="25000"/>
                </a:schemeClr>
              </a:solidFill>
              <a:latin typeface="Meiryo" panose="020B0604030504040204" pitchFamily="34" charset="-128"/>
              <a:ea typeface="Meiryo" panose="020B0604030504040204" pitchFamily="34" charset="-128"/>
            </a:endParaRPr>
          </a:p>
          <a:p>
            <a:pPr marL="0" indent="0">
              <a:lnSpc>
                <a:spcPct val="200000"/>
              </a:lnSpc>
              <a:buNone/>
            </a:pPr>
            <a:r>
              <a:rPr lang="en-US" altLang="ja-JP" sz="1400" dirty="0">
                <a:solidFill>
                  <a:schemeClr val="tx1">
                    <a:lumMod val="75000"/>
                    <a:lumOff val="25000"/>
                  </a:schemeClr>
                </a:solidFill>
                <a:latin typeface="Meiryo" panose="020B0604030504040204" pitchFamily="34" charset="-128"/>
                <a:ea typeface="Meiryo" panose="020B0604030504040204" pitchFamily="34" charset="-128"/>
              </a:rPr>
              <a:t>  1-2. </a:t>
            </a:r>
            <a:r>
              <a:rPr lang="ja-JP" altLang="en-US" sz="1400">
                <a:solidFill>
                  <a:schemeClr val="tx1">
                    <a:lumMod val="75000"/>
                    <a:lumOff val="25000"/>
                  </a:schemeClr>
                </a:solidFill>
                <a:latin typeface="Meiryo" panose="020B0604030504040204" pitchFamily="34" charset="-128"/>
                <a:ea typeface="Meiryo" panose="020B0604030504040204" pitchFamily="34" charset="-128"/>
              </a:rPr>
              <a:t>アプリダウンロード</a:t>
            </a:r>
            <a:endParaRPr lang="en-US" altLang="ja-JP" sz="1400" dirty="0">
              <a:solidFill>
                <a:schemeClr val="tx1">
                  <a:lumMod val="75000"/>
                  <a:lumOff val="25000"/>
                </a:schemeClr>
              </a:solidFill>
              <a:latin typeface="Meiryo" panose="020B0604030504040204" pitchFamily="34" charset="-128"/>
              <a:ea typeface="Meiryo" panose="020B0604030504040204" pitchFamily="34" charset="-128"/>
            </a:endParaRPr>
          </a:p>
          <a:p>
            <a:pPr marL="0" indent="0">
              <a:lnSpc>
                <a:spcPct val="200000"/>
              </a:lnSpc>
              <a:buNone/>
            </a:pPr>
            <a:r>
              <a:rPr lang="en-US" altLang="ja-JP" sz="1400" b="1" dirty="0">
                <a:solidFill>
                  <a:schemeClr val="tx1">
                    <a:lumMod val="75000"/>
                    <a:lumOff val="25000"/>
                  </a:schemeClr>
                </a:solidFill>
              </a:rPr>
              <a:t>2. </a:t>
            </a:r>
            <a:r>
              <a:rPr lang="ja-JP" altLang="en-US" sz="1400" b="1">
                <a:solidFill>
                  <a:schemeClr val="tx1">
                    <a:lumMod val="75000"/>
                    <a:lumOff val="25000"/>
                  </a:schemeClr>
                </a:solidFill>
              </a:rPr>
              <a:t>打刻方法</a:t>
            </a:r>
            <a:endParaRPr lang="ja-JP" altLang="en-US" sz="1400">
              <a:solidFill>
                <a:schemeClr val="tx1">
                  <a:lumMod val="75000"/>
                  <a:lumOff val="25000"/>
                </a:schemeClr>
              </a:solidFill>
              <a:latin typeface="Meiryo" panose="020B0604030504040204" pitchFamily="34" charset="-128"/>
              <a:ea typeface="Meiryo" panose="020B0604030504040204" pitchFamily="34" charset="-128"/>
            </a:endParaRPr>
          </a:p>
          <a:p>
            <a:pPr marL="0" indent="0">
              <a:lnSpc>
                <a:spcPct val="200000"/>
              </a:lnSpc>
              <a:buNone/>
            </a:pPr>
            <a:r>
              <a:rPr lang="en-US" altLang="ja-JP" sz="1400" dirty="0">
                <a:solidFill>
                  <a:schemeClr val="tx1">
                    <a:lumMod val="75000"/>
                    <a:lumOff val="25000"/>
                  </a:schemeClr>
                </a:solidFill>
                <a:latin typeface="Meiryo" panose="020B0604030504040204" pitchFamily="34" charset="-128"/>
                <a:ea typeface="Meiryo" panose="020B0604030504040204" pitchFamily="34" charset="-128"/>
              </a:rPr>
              <a:t>  2-1. </a:t>
            </a:r>
            <a:r>
              <a:rPr lang="ja-JP" altLang="en-US" sz="1400">
                <a:solidFill>
                  <a:schemeClr val="tx1">
                    <a:lumMod val="75000"/>
                    <a:lumOff val="25000"/>
                  </a:schemeClr>
                </a:solidFill>
                <a:latin typeface="Meiryo" panose="020B0604030504040204" pitchFamily="34" charset="-128"/>
                <a:ea typeface="Meiryo" panose="020B0604030504040204" pitchFamily="34" charset="-128"/>
              </a:rPr>
              <a:t>打刻方法について</a:t>
            </a:r>
            <a:endParaRPr lang="en-US" altLang="ja-JP" sz="1400" dirty="0">
              <a:solidFill>
                <a:schemeClr val="tx1">
                  <a:lumMod val="75000"/>
                  <a:lumOff val="25000"/>
                </a:schemeClr>
              </a:solidFill>
              <a:latin typeface="Meiryo" panose="020B0604030504040204" pitchFamily="34" charset="-128"/>
              <a:ea typeface="Meiryo" panose="020B0604030504040204" pitchFamily="34" charset="-128"/>
            </a:endParaRPr>
          </a:p>
          <a:p>
            <a:pPr marL="0" indent="0">
              <a:lnSpc>
                <a:spcPct val="200000"/>
              </a:lnSpc>
              <a:buNone/>
            </a:pPr>
            <a:r>
              <a:rPr lang="en-US" altLang="ja-JP" sz="1400" dirty="0">
                <a:solidFill>
                  <a:schemeClr val="tx1">
                    <a:lumMod val="75000"/>
                    <a:lumOff val="25000"/>
                  </a:schemeClr>
                </a:solidFill>
                <a:latin typeface="Meiryo" panose="020B0604030504040204" pitchFamily="34" charset="-128"/>
                <a:ea typeface="Meiryo" panose="020B0604030504040204" pitchFamily="34" charset="-128"/>
              </a:rPr>
              <a:t>  2-2. </a:t>
            </a:r>
            <a:r>
              <a:rPr lang="ja-JP" altLang="en-US" sz="1400">
                <a:solidFill>
                  <a:schemeClr val="tx1">
                    <a:lumMod val="75000"/>
                    <a:lumOff val="25000"/>
                  </a:schemeClr>
                </a:solidFill>
                <a:latin typeface="Meiryo" panose="020B0604030504040204" pitchFamily="34" charset="-128"/>
                <a:ea typeface="Meiryo" panose="020B0604030504040204" pitchFamily="34" charset="-128"/>
              </a:rPr>
              <a:t>出勤・退勤打刻</a:t>
            </a:r>
          </a:p>
          <a:p>
            <a:pPr marL="0" indent="0">
              <a:lnSpc>
                <a:spcPct val="200000"/>
              </a:lnSpc>
              <a:buNone/>
            </a:pPr>
            <a:r>
              <a:rPr lang="en-US" altLang="ja-JP" sz="1400" dirty="0">
                <a:solidFill>
                  <a:schemeClr val="tx1">
                    <a:lumMod val="75000"/>
                    <a:lumOff val="25000"/>
                  </a:schemeClr>
                </a:solidFill>
                <a:latin typeface="Meiryo" panose="020B0604030504040204" pitchFamily="34" charset="-128"/>
                <a:ea typeface="Meiryo" panose="020B0604030504040204" pitchFamily="34" charset="-128"/>
              </a:rPr>
              <a:t>  2-3. </a:t>
            </a:r>
            <a:r>
              <a:rPr lang="ja-JP" altLang="en-US" sz="1400">
                <a:solidFill>
                  <a:schemeClr val="tx1">
                    <a:lumMod val="75000"/>
                    <a:lumOff val="25000"/>
                  </a:schemeClr>
                </a:solidFill>
                <a:latin typeface="Meiryo" panose="020B0604030504040204" pitchFamily="34" charset="-128"/>
                <a:ea typeface="Meiryo" panose="020B0604030504040204" pitchFamily="34" charset="-128"/>
              </a:rPr>
              <a:t>休憩打刻</a:t>
            </a:r>
            <a:endParaRPr lang="en-US" altLang="ja-JP" sz="1400" dirty="0">
              <a:solidFill>
                <a:schemeClr val="tx1">
                  <a:lumMod val="75000"/>
                  <a:lumOff val="25000"/>
                </a:schemeClr>
              </a:solidFill>
              <a:latin typeface="Meiryo" panose="020B0604030504040204" pitchFamily="34" charset="-128"/>
              <a:ea typeface="Meiryo" panose="020B0604030504040204" pitchFamily="34" charset="-128"/>
            </a:endParaRPr>
          </a:p>
          <a:p>
            <a:pPr marL="0" indent="0">
              <a:lnSpc>
                <a:spcPct val="200000"/>
              </a:lnSpc>
              <a:buNone/>
            </a:pPr>
            <a:r>
              <a:rPr lang="en-US" altLang="ja-JP" sz="1400" dirty="0">
                <a:solidFill>
                  <a:schemeClr val="tx1">
                    <a:lumMod val="75000"/>
                    <a:lumOff val="25000"/>
                  </a:schemeClr>
                </a:solidFill>
                <a:latin typeface="Meiryo" panose="020B0604030504040204" pitchFamily="34" charset="-128"/>
                <a:ea typeface="Meiryo" panose="020B0604030504040204" pitchFamily="34" charset="-128"/>
              </a:rPr>
              <a:t>  2-4. IC</a:t>
            </a:r>
            <a:r>
              <a:rPr lang="ja-JP" altLang="en-US" sz="1400">
                <a:solidFill>
                  <a:schemeClr val="tx1">
                    <a:lumMod val="75000"/>
                    <a:lumOff val="25000"/>
                  </a:schemeClr>
                </a:solidFill>
                <a:latin typeface="Meiryo" panose="020B0604030504040204" pitchFamily="34" charset="-128"/>
                <a:ea typeface="Meiryo" panose="020B0604030504040204" pitchFamily="34" charset="-128"/>
              </a:rPr>
              <a:t>カード打刻</a:t>
            </a:r>
            <a:endParaRPr lang="en-US" altLang="ja-JP" sz="1400" dirty="0">
              <a:solidFill>
                <a:schemeClr val="tx1">
                  <a:lumMod val="75000"/>
                  <a:lumOff val="25000"/>
                </a:schemeClr>
              </a:solidFill>
              <a:latin typeface="Meiryo" panose="020B0604030504040204" pitchFamily="34" charset="-128"/>
              <a:ea typeface="Meiryo" panose="020B0604030504040204" pitchFamily="34" charset="-128"/>
            </a:endParaRPr>
          </a:p>
          <a:p>
            <a:pPr marL="0" indent="0">
              <a:lnSpc>
                <a:spcPct val="200000"/>
              </a:lnSpc>
              <a:buNone/>
            </a:pPr>
            <a:r>
              <a:rPr lang="en-US" altLang="ja-JP" sz="1400" b="1" dirty="0">
                <a:solidFill>
                  <a:schemeClr val="tx1">
                    <a:lumMod val="75000"/>
                    <a:lumOff val="25000"/>
                  </a:schemeClr>
                </a:solidFill>
              </a:rPr>
              <a:t>3.</a:t>
            </a:r>
            <a:r>
              <a:rPr lang="ja-JP" altLang="en-US" sz="1400" b="1">
                <a:solidFill>
                  <a:schemeClr val="tx1">
                    <a:lumMod val="75000"/>
                    <a:lumOff val="25000"/>
                  </a:schemeClr>
                </a:solidFill>
              </a:rPr>
              <a:t> 日次勤怠</a:t>
            </a:r>
            <a:endParaRPr lang="ja-JP" altLang="en-US" sz="1400">
              <a:solidFill>
                <a:schemeClr val="tx1">
                  <a:lumMod val="75000"/>
                  <a:lumOff val="25000"/>
                </a:schemeClr>
              </a:solidFill>
              <a:latin typeface="Meiryo" panose="020B0604030504040204" pitchFamily="34" charset="-128"/>
              <a:ea typeface="Meiryo" panose="020B0604030504040204" pitchFamily="34" charset="-128"/>
            </a:endParaRPr>
          </a:p>
          <a:p>
            <a:pPr marL="0" indent="0">
              <a:lnSpc>
                <a:spcPct val="200000"/>
              </a:lnSpc>
              <a:buNone/>
            </a:pPr>
            <a:r>
              <a:rPr lang="en-US" altLang="ja-JP" sz="1400" dirty="0">
                <a:solidFill>
                  <a:schemeClr val="tx1">
                    <a:lumMod val="75000"/>
                    <a:lumOff val="25000"/>
                  </a:schemeClr>
                </a:solidFill>
                <a:latin typeface="Meiryo" panose="020B0604030504040204" pitchFamily="34" charset="-128"/>
                <a:ea typeface="Meiryo" panose="020B0604030504040204" pitchFamily="34" charset="-128"/>
              </a:rPr>
              <a:t>  3-1.</a:t>
            </a:r>
            <a:r>
              <a:rPr lang="ja-JP" altLang="en-US" sz="1400">
                <a:solidFill>
                  <a:schemeClr val="tx1">
                    <a:lumMod val="75000"/>
                    <a:lumOff val="25000"/>
                  </a:schemeClr>
                </a:solidFill>
                <a:latin typeface="Meiryo" panose="020B0604030504040204" pitchFamily="34" charset="-128"/>
                <a:ea typeface="Meiryo" panose="020B0604030504040204" pitchFamily="34" charset="-128"/>
              </a:rPr>
              <a:t> 日次勤怠の修正（出退勤時刻の修正</a:t>
            </a:r>
            <a:r>
              <a:rPr lang="en-US" altLang="ja-JP" sz="1400" dirty="0">
                <a:solidFill>
                  <a:schemeClr val="tx1">
                    <a:lumMod val="75000"/>
                    <a:lumOff val="25000"/>
                  </a:schemeClr>
                </a:solidFill>
                <a:latin typeface="Meiryo" panose="020B0604030504040204" pitchFamily="34" charset="-128"/>
                <a:ea typeface="Meiryo" panose="020B0604030504040204" pitchFamily="34" charset="-128"/>
              </a:rPr>
              <a:t> </a:t>
            </a:r>
            <a:r>
              <a:rPr lang="ja-JP" altLang="en-US" sz="1400">
                <a:solidFill>
                  <a:schemeClr val="tx1">
                    <a:lumMod val="75000"/>
                    <a:lumOff val="25000"/>
                  </a:schemeClr>
                </a:solidFill>
                <a:latin typeface="Meiryo" panose="020B0604030504040204" pitchFamily="34" charset="-128"/>
                <a:ea typeface="Meiryo" panose="020B0604030504040204" pitchFamily="34" charset="-128"/>
              </a:rPr>
              <a:t>他）</a:t>
            </a:r>
            <a:endParaRPr lang="en-US" altLang="ja-JP" sz="1400" dirty="0">
              <a:solidFill>
                <a:schemeClr val="tx1">
                  <a:lumMod val="75000"/>
                  <a:lumOff val="25000"/>
                </a:schemeClr>
              </a:solidFill>
              <a:latin typeface="Meiryo" panose="020B0604030504040204" pitchFamily="34" charset="-128"/>
              <a:ea typeface="Meiryo" panose="020B0604030504040204" pitchFamily="34" charset="-128"/>
            </a:endParaRPr>
          </a:p>
          <a:p>
            <a:pPr marL="0" indent="0">
              <a:lnSpc>
                <a:spcPct val="200000"/>
              </a:lnSpc>
              <a:buNone/>
            </a:pPr>
            <a:r>
              <a:rPr lang="en-US" altLang="ja-JP" sz="1400" dirty="0">
                <a:solidFill>
                  <a:schemeClr val="tx1">
                    <a:lumMod val="75000"/>
                    <a:lumOff val="25000"/>
                  </a:schemeClr>
                </a:solidFill>
                <a:latin typeface="Meiryo" panose="020B0604030504040204" pitchFamily="34" charset="-128"/>
                <a:ea typeface="Meiryo" panose="020B0604030504040204" pitchFamily="34" charset="-128"/>
              </a:rPr>
              <a:t>  3-2.</a:t>
            </a:r>
            <a:r>
              <a:rPr lang="ja-JP" altLang="en-US" sz="1400">
                <a:solidFill>
                  <a:schemeClr val="tx1">
                    <a:lumMod val="75000"/>
                    <a:lumOff val="25000"/>
                  </a:schemeClr>
                </a:solidFill>
                <a:latin typeface="Meiryo" panose="020B0604030504040204" pitchFamily="34" charset="-128"/>
                <a:ea typeface="Meiryo" panose="020B0604030504040204" pitchFamily="34" charset="-128"/>
              </a:rPr>
              <a:t> 日次勤怠申請</a:t>
            </a:r>
            <a:endParaRPr lang="en-US" altLang="ja-JP" sz="1400" dirty="0">
              <a:solidFill>
                <a:schemeClr val="tx1">
                  <a:lumMod val="75000"/>
                  <a:lumOff val="25000"/>
                </a:schemeClr>
              </a:solidFill>
              <a:latin typeface="Meiryo" panose="020B0604030504040204" pitchFamily="34" charset="-128"/>
              <a:ea typeface="Meiryo" panose="020B0604030504040204" pitchFamily="34" charset="-128"/>
            </a:endParaRPr>
          </a:p>
          <a:p>
            <a:pPr marL="0" indent="0">
              <a:lnSpc>
                <a:spcPct val="200000"/>
              </a:lnSpc>
              <a:buNone/>
            </a:pPr>
            <a:r>
              <a:rPr lang="en-US" altLang="ja-JP" sz="1400" dirty="0">
                <a:solidFill>
                  <a:schemeClr val="tx1">
                    <a:lumMod val="75000"/>
                    <a:lumOff val="25000"/>
                  </a:schemeClr>
                </a:solidFill>
                <a:latin typeface="Meiryo" panose="020B0604030504040204" pitchFamily="34" charset="-128"/>
                <a:ea typeface="Meiryo" panose="020B0604030504040204" pitchFamily="34" charset="-128"/>
              </a:rPr>
              <a:t>  3-3.</a:t>
            </a:r>
            <a:r>
              <a:rPr lang="ja-JP" altLang="en-US" sz="1400">
                <a:solidFill>
                  <a:schemeClr val="tx1">
                    <a:lumMod val="75000"/>
                    <a:lumOff val="25000"/>
                  </a:schemeClr>
                </a:solidFill>
                <a:latin typeface="Meiryo" panose="020B0604030504040204" pitchFamily="34" charset="-128"/>
                <a:ea typeface="Meiryo" panose="020B0604030504040204" pitchFamily="34" charset="-128"/>
              </a:rPr>
              <a:t> 月末締め申請</a:t>
            </a:r>
            <a:endParaRPr lang="en-US" altLang="ja-JP" sz="1400" dirty="0">
              <a:solidFill>
                <a:schemeClr val="tx1">
                  <a:lumMod val="75000"/>
                  <a:lumOff val="25000"/>
                </a:schemeClr>
              </a:solidFill>
              <a:latin typeface="Meiryo" panose="020B0604030504040204" pitchFamily="34" charset="-128"/>
              <a:ea typeface="Meiryo" panose="020B0604030504040204" pitchFamily="34" charset="-128"/>
            </a:endParaRPr>
          </a:p>
          <a:p>
            <a:pPr marL="0" indent="0">
              <a:lnSpc>
                <a:spcPct val="200000"/>
              </a:lnSpc>
              <a:buNone/>
            </a:pPr>
            <a:r>
              <a:rPr lang="en-US" altLang="ja-JP" sz="1400" b="1" dirty="0">
                <a:solidFill>
                  <a:schemeClr val="tx1">
                    <a:lumMod val="75000"/>
                    <a:lumOff val="25000"/>
                  </a:schemeClr>
                </a:solidFill>
              </a:rPr>
              <a:t>4.</a:t>
            </a:r>
            <a:r>
              <a:rPr lang="ja-JP" altLang="en-US" sz="1400" b="1">
                <a:solidFill>
                  <a:schemeClr val="tx1">
                    <a:lumMod val="75000"/>
                    <a:lumOff val="25000"/>
                  </a:schemeClr>
                </a:solidFill>
              </a:rPr>
              <a:t> 届出申請</a:t>
            </a:r>
            <a:endParaRPr lang="ja-JP" altLang="en-US" sz="1400">
              <a:solidFill>
                <a:schemeClr val="tx1">
                  <a:lumMod val="75000"/>
                  <a:lumOff val="25000"/>
                </a:schemeClr>
              </a:solidFill>
              <a:latin typeface="Meiryo" panose="020B0604030504040204" pitchFamily="34" charset="-128"/>
              <a:ea typeface="Meiryo" panose="020B0604030504040204" pitchFamily="34" charset="-128"/>
            </a:endParaRPr>
          </a:p>
          <a:p>
            <a:pPr marL="0" indent="0">
              <a:lnSpc>
                <a:spcPct val="200000"/>
              </a:lnSpc>
              <a:buNone/>
            </a:pPr>
            <a:r>
              <a:rPr lang="en-US" altLang="ja-JP" sz="1400" dirty="0">
                <a:solidFill>
                  <a:schemeClr val="tx1">
                    <a:lumMod val="75000"/>
                    <a:lumOff val="25000"/>
                  </a:schemeClr>
                </a:solidFill>
                <a:latin typeface="Meiryo" panose="020B0604030504040204" pitchFamily="34" charset="-128"/>
                <a:ea typeface="Meiryo" panose="020B0604030504040204" pitchFamily="34" charset="-128"/>
              </a:rPr>
              <a:t>  4-1.</a:t>
            </a:r>
            <a:r>
              <a:rPr lang="ja-JP" altLang="en-US" sz="1400">
                <a:solidFill>
                  <a:schemeClr val="tx1">
                    <a:lumMod val="75000"/>
                    <a:lumOff val="25000"/>
                  </a:schemeClr>
                </a:solidFill>
                <a:latin typeface="Meiryo" panose="020B0604030504040204" pitchFamily="34" charset="-128"/>
                <a:ea typeface="Meiryo" panose="020B0604030504040204" pitchFamily="34" charset="-128"/>
              </a:rPr>
              <a:t> 届出申請</a:t>
            </a:r>
            <a:endParaRPr lang="en-US" altLang="ja-JP" sz="1400" dirty="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3" name="タイトル 2">
            <a:extLst>
              <a:ext uri="{FF2B5EF4-FFF2-40B4-BE49-F238E27FC236}">
                <a16:creationId xmlns:a16="http://schemas.microsoft.com/office/drawing/2014/main" id="{A514B3A4-70F0-DF48-8CA3-6E863219842F}"/>
              </a:ext>
            </a:extLst>
          </p:cNvPr>
          <p:cNvSpPr>
            <a:spLocks noGrp="1"/>
          </p:cNvSpPr>
          <p:nvPr>
            <p:ph type="title"/>
          </p:nvPr>
        </p:nvSpPr>
        <p:spPr>
          <a:xfrm>
            <a:off x="0" y="0"/>
            <a:ext cx="5373216" cy="488504"/>
          </a:xfrm>
          <a:prstGeom prst="rect">
            <a:avLst/>
          </a:prstGeom>
        </p:spPr>
        <p:txBody>
          <a:bodyPr/>
          <a:lstStyle/>
          <a:p>
            <a:r>
              <a:rPr kumimoji="1" lang="ja-JP" altLang="en-US" sz="1400"/>
              <a:t>目次</a:t>
            </a:r>
          </a:p>
        </p:txBody>
      </p:sp>
      <p:sp>
        <p:nvSpPr>
          <p:cNvPr id="4" name="テキスト ボックス 3">
            <a:extLst>
              <a:ext uri="{FF2B5EF4-FFF2-40B4-BE49-F238E27FC236}">
                <a16:creationId xmlns:a16="http://schemas.microsoft.com/office/drawing/2014/main" id="{2B8D9CAD-D85E-914A-BC78-FA86A14DFB21}"/>
              </a:ext>
            </a:extLst>
          </p:cNvPr>
          <p:cNvSpPr txBox="1"/>
          <p:nvPr/>
        </p:nvSpPr>
        <p:spPr>
          <a:xfrm>
            <a:off x="152636" y="809044"/>
            <a:ext cx="6552728" cy="307777"/>
          </a:xfrm>
          <a:prstGeom prst="rect">
            <a:avLst/>
          </a:prstGeom>
          <a:noFill/>
        </p:spPr>
        <p:txBody>
          <a:bodyPr wrap="square" rtlCol="0">
            <a:spAutoFit/>
          </a:bodyPr>
          <a:lstStyle/>
          <a:p>
            <a:r>
              <a:rPr kumimoji="1" lang="ja-JP" altLang="en-US" sz="1400" b="1">
                <a:solidFill>
                  <a:srgbClr val="1B529A"/>
                </a:solidFill>
              </a:rPr>
              <a:t>■</a:t>
            </a:r>
            <a:r>
              <a:rPr kumimoji="1" lang="ja-JP" altLang="en-US" sz="1400" b="1">
                <a:solidFill>
                  <a:srgbClr val="5D3A1A"/>
                </a:solidFill>
              </a:rPr>
              <a:t>  </a:t>
            </a:r>
            <a:r>
              <a:rPr kumimoji="1" lang="ja-JP" altLang="en-US" sz="1400" b="1">
                <a:solidFill>
                  <a:schemeClr val="tx1">
                    <a:lumMod val="75000"/>
                    <a:lumOff val="25000"/>
                  </a:schemeClr>
                </a:solidFill>
              </a:rPr>
              <a:t>ページ</a:t>
            </a:r>
            <a:endParaRPr kumimoji="1" lang="ja-JP" altLang="en-US" sz="1400" b="1" dirty="0">
              <a:solidFill>
                <a:schemeClr val="tx1">
                  <a:lumMod val="75000"/>
                  <a:lumOff val="25000"/>
                </a:schemeClr>
              </a:solidFill>
            </a:endParaRPr>
          </a:p>
        </p:txBody>
      </p:sp>
      <p:cxnSp>
        <p:nvCxnSpPr>
          <p:cNvPr id="5" name="直線コネクタ 4">
            <a:extLst>
              <a:ext uri="{FF2B5EF4-FFF2-40B4-BE49-F238E27FC236}">
                <a16:creationId xmlns:a16="http://schemas.microsoft.com/office/drawing/2014/main" id="{6C1D3440-7205-4647-A90A-83D9AB3F2C38}"/>
              </a:ext>
            </a:extLst>
          </p:cNvPr>
          <p:cNvCxnSpPr>
            <a:cxnSpLocks/>
          </p:cNvCxnSpPr>
          <p:nvPr/>
        </p:nvCxnSpPr>
        <p:spPr>
          <a:xfrm>
            <a:off x="260648" y="1116822"/>
            <a:ext cx="6336704"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638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1">
            <a:extLst>
              <a:ext uri="{FF2B5EF4-FFF2-40B4-BE49-F238E27FC236}">
                <a16:creationId xmlns:a16="http://schemas.microsoft.com/office/drawing/2014/main" id="{999F295A-4071-3E47-AAA0-FA0CAF68A9CC}"/>
              </a:ext>
            </a:extLst>
          </p:cNvPr>
          <p:cNvSpPr txBox="1">
            <a:spLocks/>
          </p:cNvSpPr>
          <p:nvPr/>
        </p:nvSpPr>
        <p:spPr>
          <a:xfrm>
            <a:off x="0" y="4304928"/>
            <a:ext cx="6858000" cy="648072"/>
          </a:xfrm>
          <a:prstGeom prst="rect">
            <a:avLst/>
          </a:prstGeom>
        </p:spPr>
        <p:txBody>
          <a:bodyPr>
            <a:noAutofit/>
          </a:bodyPr>
          <a:lstStyle>
            <a:lvl1pPr marL="237380" indent="-237380" algn="l" defTabSz="633012" rtl="0" eaLnBrk="1" latinLnBrk="0" hangingPunct="1">
              <a:spcBef>
                <a:spcPct val="20000"/>
              </a:spcBef>
              <a:buFont typeface="Arial" pitchFamily="34" charset="0"/>
              <a:buChar char="•"/>
              <a:defRPr kumimoji="1" sz="2215" kern="1200">
                <a:solidFill>
                  <a:schemeClr val="tx1"/>
                </a:solidFill>
                <a:latin typeface="+mn-lt"/>
                <a:ea typeface="+mn-ea"/>
                <a:cs typeface="+mn-cs"/>
              </a:defRPr>
            </a:lvl1pPr>
            <a:lvl2pPr marL="514323" indent="-197816" algn="l" defTabSz="633012" rtl="0" eaLnBrk="1" latinLnBrk="0" hangingPunct="1">
              <a:spcBef>
                <a:spcPct val="20000"/>
              </a:spcBef>
              <a:buFont typeface="Arial" pitchFamily="34" charset="0"/>
              <a:buChar char="–"/>
              <a:defRPr kumimoji="1" sz="1938" kern="1200">
                <a:solidFill>
                  <a:schemeClr val="tx1"/>
                </a:solidFill>
                <a:latin typeface="+mn-lt"/>
                <a:ea typeface="+mn-ea"/>
                <a:cs typeface="+mn-cs"/>
              </a:defRPr>
            </a:lvl2pPr>
            <a:lvl3pPr marL="791266" indent="-158254" algn="l" defTabSz="633012" rtl="0" eaLnBrk="1" latinLnBrk="0" hangingPunct="1">
              <a:spcBef>
                <a:spcPct val="20000"/>
              </a:spcBef>
              <a:buFont typeface="Arial" pitchFamily="34" charset="0"/>
              <a:buChar char="•"/>
              <a:defRPr kumimoji="1" sz="1662" kern="1200">
                <a:solidFill>
                  <a:schemeClr val="tx1"/>
                </a:solidFill>
                <a:latin typeface="+mn-lt"/>
                <a:ea typeface="+mn-ea"/>
                <a:cs typeface="+mn-cs"/>
              </a:defRPr>
            </a:lvl3pPr>
            <a:lvl4pPr marL="1107772"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4pPr>
            <a:lvl5pPr marL="1424278"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5pPr>
            <a:lvl6pPr marL="1740785"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6pPr>
            <a:lvl7pPr marL="2057291"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7pPr>
            <a:lvl8pPr marL="2373798"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8pPr>
            <a:lvl9pPr marL="2690303"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9pPr>
          </a:lstStyle>
          <a:p>
            <a:pPr marL="0" indent="0" algn="ctr">
              <a:lnSpc>
                <a:spcPct val="120000"/>
              </a:lnSpc>
              <a:buNone/>
            </a:pPr>
            <a:r>
              <a:rPr lang="en-US" altLang="ja-JP" sz="2800" b="1" dirty="0">
                <a:solidFill>
                  <a:srgbClr val="1B529A"/>
                </a:solidFill>
                <a:latin typeface="Meiryo" panose="020B0604030504040204" pitchFamily="34" charset="-128"/>
                <a:ea typeface="Meiryo" panose="020B0604030504040204" pitchFamily="34" charset="-128"/>
              </a:rPr>
              <a:t>1. </a:t>
            </a:r>
            <a:r>
              <a:rPr lang="ja-JP" altLang="en-US" sz="2800" b="1">
                <a:solidFill>
                  <a:srgbClr val="1B529A"/>
                </a:solidFill>
                <a:latin typeface="Meiryo" panose="020B0604030504040204" pitchFamily="34" charset="-128"/>
                <a:ea typeface="Meiryo" panose="020B0604030504040204" pitchFamily="34" charset="-128"/>
              </a:rPr>
              <a:t>ログイン</a:t>
            </a:r>
            <a:r>
              <a:rPr lang="en-US" altLang="ja-JP" sz="2800" b="1" dirty="0">
                <a:solidFill>
                  <a:srgbClr val="1B529A"/>
                </a:solidFill>
                <a:latin typeface="Meiryo" panose="020B0604030504040204" pitchFamily="34" charset="-128"/>
                <a:ea typeface="Meiryo" panose="020B0604030504040204" pitchFamily="34" charset="-128"/>
              </a:rPr>
              <a:t> </a:t>
            </a:r>
            <a:r>
              <a:rPr lang="ja-JP" altLang="en-US" sz="2800" b="1">
                <a:solidFill>
                  <a:srgbClr val="1B529A"/>
                </a:solidFill>
                <a:latin typeface="Meiryo" panose="020B0604030504040204" pitchFamily="34" charset="-128"/>
                <a:ea typeface="Meiryo" panose="020B0604030504040204" pitchFamily="34" charset="-128"/>
              </a:rPr>
              <a:t>アプリダウンロード</a:t>
            </a:r>
          </a:p>
        </p:txBody>
      </p:sp>
    </p:spTree>
    <p:extLst>
      <p:ext uri="{BB962C8B-B14F-4D97-AF65-F5344CB8AC3E}">
        <p14:creationId xmlns:p14="http://schemas.microsoft.com/office/powerpoint/2010/main" val="3134514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グラフィカル ユーザー インターフェイス, テキスト, アプリケーション&#10;&#10;自動的に生成された説明">
            <a:extLst>
              <a:ext uri="{FF2B5EF4-FFF2-40B4-BE49-F238E27FC236}">
                <a16:creationId xmlns:a16="http://schemas.microsoft.com/office/drawing/2014/main" id="{9B62F6E5-1729-734A-881D-54E50FE15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75" y="7022997"/>
            <a:ext cx="4103687" cy="2438522"/>
          </a:xfrm>
          <a:prstGeom prst="rect">
            <a:avLst/>
          </a:prstGeom>
          <a:ln>
            <a:noFill/>
          </a:ln>
        </p:spPr>
      </p:pic>
      <p:pic>
        <p:nvPicPr>
          <p:cNvPr id="44" name="図プレースホルダー 43">
            <a:extLst>
              <a:ext uri="{FF2B5EF4-FFF2-40B4-BE49-F238E27FC236}">
                <a16:creationId xmlns:a16="http://schemas.microsoft.com/office/drawing/2014/main" id="{D6A1B10E-E742-B64C-B363-12B623ADAFFA}"/>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t="2795" b="2795"/>
          <a:stretch>
            <a:fillRect/>
          </a:stretch>
        </p:blipFill>
        <p:spPr>
          <a:xfrm>
            <a:off x="188913" y="1455738"/>
            <a:ext cx="4103687" cy="2582862"/>
          </a:xfrm>
          <a:prstGeom prst="rect">
            <a:avLst/>
          </a:prstGeom>
          <a:ln>
            <a:noFill/>
          </a:ln>
        </p:spPr>
      </p:pic>
      <p:pic>
        <p:nvPicPr>
          <p:cNvPr id="5" name="図 4" descr="おもちゃ, レゴ が含まれている画像&#10;&#10;自動的に生成された説明">
            <a:extLst>
              <a:ext uri="{FF2B5EF4-FFF2-40B4-BE49-F238E27FC236}">
                <a16:creationId xmlns:a16="http://schemas.microsoft.com/office/drawing/2014/main" id="{5BB022C9-68CD-1041-98E8-B11A296316D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775" y="1950021"/>
            <a:ext cx="1944305" cy="1543637"/>
          </a:xfrm>
          <a:prstGeom prst="rect">
            <a:avLst/>
          </a:prstGeom>
        </p:spPr>
      </p:pic>
      <p:sp>
        <p:nvSpPr>
          <p:cNvPr id="2" name="テキスト プレースホルダー 1">
            <a:extLst>
              <a:ext uri="{FF2B5EF4-FFF2-40B4-BE49-F238E27FC236}">
                <a16:creationId xmlns:a16="http://schemas.microsoft.com/office/drawing/2014/main" id="{7EA515ED-72AE-E046-BEEF-CC571B1842F0}"/>
              </a:ext>
            </a:extLst>
          </p:cNvPr>
          <p:cNvSpPr>
            <a:spLocks noGrp="1"/>
          </p:cNvSpPr>
          <p:nvPr>
            <p:ph type="body" sz="quarter" idx="10"/>
          </p:nvPr>
        </p:nvSpPr>
        <p:spPr>
          <a:xfrm>
            <a:off x="188640" y="706700"/>
            <a:ext cx="6515543" cy="542491"/>
          </a:xfrm>
        </p:spPr>
        <p:txBody>
          <a:bodyPr/>
          <a:lstStyle/>
          <a:p>
            <a:r>
              <a:rPr kumimoji="1" lang="ja-JP" altLang="en-US"/>
              <a:t>まずはシステムへのログインをお願いします。また、初期設定として担当者が各社員</a:t>
            </a:r>
            <a:r>
              <a:rPr lang="ja-JP" altLang="en-US"/>
              <a:t>のパスワードを設定していますので、任意のパスワードへの変更をお願いします。</a:t>
            </a:r>
            <a:endParaRPr kumimoji="1" lang="ja-JP" altLang="en-US"/>
          </a:p>
        </p:txBody>
      </p:sp>
      <p:sp>
        <p:nvSpPr>
          <p:cNvPr id="3" name="タイトル 2">
            <a:extLst>
              <a:ext uri="{FF2B5EF4-FFF2-40B4-BE49-F238E27FC236}">
                <a16:creationId xmlns:a16="http://schemas.microsoft.com/office/drawing/2014/main" id="{B99676B7-B0FA-CE4D-8CF4-90F4094E7380}"/>
              </a:ext>
            </a:extLst>
          </p:cNvPr>
          <p:cNvSpPr>
            <a:spLocks noGrp="1"/>
          </p:cNvSpPr>
          <p:nvPr>
            <p:ph type="title"/>
          </p:nvPr>
        </p:nvSpPr>
        <p:spPr/>
        <p:txBody>
          <a:bodyPr/>
          <a:lstStyle/>
          <a:p>
            <a:r>
              <a:rPr lang="en-US" altLang="ja-JP" sz="1400" dirty="0"/>
              <a:t>1-1. </a:t>
            </a:r>
            <a:r>
              <a:rPr kumimoji="1" lang="ja-JP" altLang="en-US" sz="1400"/>
              <a:t>ログイン・パスワード変更</a:t>
            </a:r>
          </a:p>
        </p:txBody>
      </p:sp>
      <p:sp>
        <p:nvSpPr>
          <p:cNvPr id="7" name="テキスト プレースホルダー 6">
            <a:extLst>
              <a:ext uri="{FF2B5EF4-FFF2-40B4-BE49-F238E27FC236}">
                <a16:creationId xmlns:a16="http://schemas.microsoft.com/office/drawing/2014/main" id="{34B8A056-AEB9-034A-B445-2AA839083A5B}"/>
              </a:ext>
            </a:extLst>
          </p:cNvPr>
          <p:cNvSpPr>
            <a:spLocks noGrp="1"/>
          </p:cNvSpPr>
          <p:nvPr>
            <p:ph type="body" sz="quarter" idx="19"/>
          </p:nvPr>
        </p:nvSpPr>
        <p:spPr>
          <a:xfrm>
            <a:off x="4365104" y="1456008"/>
            <a:ext cx="2339079" cy="2583300"/>
          </a:xfrm>
        </p:spPr>
        <p:txBody>
          <a:bodyPr/>
          <a:lstStyle/>
          <a:p>
            <a:pPr>
              <a:lnSpc>
                <a:spcPct val="130000"/>
              </a:lnSpc>
            </a:pPr>
            <a:r>
              <a:rPr lang="en-US" altLang="ja-JP" dirty="0"/>
              <a:t>HRMOS</a:t>
            </a:r>
            <a:r>
              <a:rPr lang="ja-JP" altLang="en-US"/>
              <a:t>勤怠へログインするための</a:t>
            </a:r>
            <a:endParaRPr lang="en-US" altLang="ja-JP" dirty="0"/>
          </a:p>
          <a:p>
            <a:pPr>
              <a:lnSpc>
                <a:spcPct val="130000"/>
              </a:lnSpc>
            </a:pPr>
            <a:r>
              <a:rPr kumimoji="1" lang="ja-JP" altLang="en-US"/>
              <a:t>情報情報を、担当者よりメールで</a:t>
            </a:r>
            <a:endParaRPr kumimoji="1" lang="en-US" altLang="ja-JP" dirty="0"/>
          </a:p>
          <a:p>
            <a:pPr>
              <a:lnSpc>
                <a:spcPct val="130000"/>
              </a:lnSpc>
            </a:pPr>
            <a:r>
              <a:rPr kumimoji="1" lang="ja-JP" altLang="en-US"/>
              <a:t>お送りしました。</a:t>
            </a:r>
            <a:endParaRPr kumimoji="1" lang="en-US" altLang="ja-JP" dirty="0"/>
          </a:p>
          <a:p>
            <a:pPr>
              <a:lnSpc>
                <a:spcPct val="130000"/>
              </a:lnSpc>
            </a:pPr>
            <a:endParaRPr lang="en-US" altLang="ja-JP" dirty="0"/>
          </a:p>
          <a:p>
            <a:pPr>
              <a:lnSpc>
                <a:spcPct val="130000"/>
              </a:lnSpc>
            </a:pPr>
            <a:r>
              <a:rPr kumimoji="1" lang="en-US" altLang="ja-JP" dirty="0"/>
              <a:t>PC</a:t>
            </a:r>
            <a:r>
              <a:rPr kumimoji="1" lang="ja-JP" altLang="en-US"/>
              <a:t>・スマホ・タブレットなどからログイン</a:t>
            </a:r>
            <a:r>
              <a:rPr kumimoji="1" lang="en-US" altLang="ja-JP" dirty="0"/>
              <a:t>URL</a:t>
            </a:r>
            <a:r>
              <a:rPr kumimoji="1" lang="ja-JP" altLang="en-US"/>
              <a:t>にアクセスし、「ログイン</a:t>
            </a:r>
            <a:r>
              <a:rPr kumimoji="1" lang="en-US" altLang="ja-JP" dirty="0"/>
              <a:t>ID</a:t>
            </a:r>
            <a:r>
              <a:rPr kumimoji="1" lang="ja-JP" altLang="en-US"/>
              <a:t>」、</a:t>
            </a:r>
            <a:r>
              <a:rPr lang="ja-JP" altLang="en-US"/>
              <a:t>「パスワード」を入力して</a:t>
            </a:r>
            <a:r>
              <a:rPr lang="en-US" altLang="ja-JP" dirty="0"/>
              <a:t>HRMOS</a:t>
            </a:r>
            <a:r>
              <a:rPr lang="ja-JP" altLang="en-US"/>
              <a:t>勤怠</a:t>
            </a:r>
            <a:r>
              <a:rPr kumimoji="1" lang="ja-JP" altLang="en-US"/>
              <a:t>へ</a:t>
            </a:r>
            <a:r>
              <a:rPr lang="ja-JP" altLang="en-US"/>
              <a:t>ログインします。</a:t>
            </a:r>
            <a:endParaRPr lang="en-US" altLang="ja-JP" dirty="0"/>
          </a:p>
        </p:txBody>
      </p:sp>
      <p:sp>
        <p:nvSpPr>
          <p:cNvPr id="8" name="テキスト プレースホルダー 7">
            <a:extLst>
              <a:ext uri="{FF2B5EF4-FFF2-40B4-BE49-F238E27FC236}">
                <a16:creationId xmlns:a16="http://schemas.microsoft.com/office/drawing/2014/main" id="{F86EF98E-B27B-4C42-AEDB-E5033D0D7B8A}"/>
              </a:ext>
            </a:extLst>
          </p:cNvPr>
          <p:cNvSpPr>
            <a:spLocks noGrp="1"/>
          </p:cNvSpPr>
          <p:nvPr>
            <p:ph type="body" sz="quarter" idx="20"/>
          </p:nvPr>
        </p:nvSpPr>
        <p:spPr>
          <a:xfrm>
            <a:off x="4365104" y="4236221"/>
            <a:ext cx="2339079" cy="2583300"/>
          </a:xfrm>
        </p:spPr>
        <p:txBody>
          <a:bodyPr/>
          <a:lstStyle/>
          <a:p>
            <a:pPr>
              <a:lnSpc>
                <a:spcPct val="130000"/>
              </a:lnSpc>
            </a:pPr>
            <a:r>
              <a:rPr lang="ja-JP" altLang="en-US"/>
              <a:t>これでログインは完了です。</a:t>
            </a:r>
            <a:endParaRPr lang="en-US" altLang="ja-JP" dirty="0"/>
          </a:p>
          <a:p>
            <a:pPr>
              <a:lnSpc>
                <a:spcPct val="130000"/>
              </a:lnSpc>
            </a:pPr>
            <a:r>
              <a:rPr lang="ja-JP" altLang="en-US"/>
              <a:t>パスワードを変更するには</a:t>
            </a:r>
            <a:r>
              <a:rPr kumimoji="1" lang="ja-JP" altLang="en-US"/>
              <a:t>右上のメニューより</a:t>
            </a:r>
            <a:r>
              <a:rPr lang="ja-JP" altLang="en-US"/>
              <a:t>「アカウント設定」を選択</a:t>
            </a:r>
            <a:r>
              <a:rPr kumimoji="1" lang="ja-JP" altLang="en-US"/>
              <a:t>します。</a:t>
            </a:r>
          </a:p>
        </p:txBody>
      </p:sp>
      <p:sp>
        <p:nvSpPr>
          <p:cNvPr id="9" name="テキスト プレースホルダー 8">
            <a:extLst>
              <a:ext uri="{FF2B5EF4-FFF2-40B4-BE49-F238E27FC236}">
                <a16:creationId xmlns:a16="http://schemas.microsoft.com/office/drawing/2014/main" id="{2C304075-B372-C247-8843-894A44FC5792}"/>
              </a:ext>
            </a:extLst>
          </p:cNvPr>
          <p:cNvSpPr>
            <a:spLocks noGrp="1"/>
          </p:cNvSpPr>
          <p:nvPr>
            <p:ph type="body" sz="quarter" idx="21"/>
          </p:nvPr>
        </p:nvSpPr>
        <p:spPr>
          <a:xfrm>
            <a:off x="4365104" y="7016434"/>
            <a:ext cx="2339079" cy="2583300"/>
          </a:xfrm>
        </p:spPr>
        <p:txBody>
          <a:bodyPr/>
          <a:lstStyle/>
          <a:p>
            <a:pPr>
              <a:lnSpc>
                <a:spcPct val="130000"/>
              </a:lnSpc>
            </a:pPr>
            <a:r>
              <a:rPr kumimoji="1" lang="ja-JP" altLang="en-US"/>
              <a:t>現在のパスワードと</a:t>
            </a:r>
            <a:r>
              <a:rPr lang="ja-JP" altLang="en-US"/>
              <a:t>新しいパスワードを入力</a:t>
            </a:r>
            <a:r>
              <a:rPr kumimoji="1" lang="ja-JP" altLang="en-US"/>
              <a:t>し「登録する」ボタンを</a:t>
            </a:r>
            <a:endParaRPr kumimoji="1" lang="en-US" altLang="ja-JP" dirty="0"/>
          </a:p>
          <a:p>
            <a:pPr>
              <a:lnSpc>
                <a:spcPct val="130000"/>
              </a:lnSpc>
            </a:pPr>
            <a:r>
              <a:rPr lang="ja-JP" altLang="en-US"/>
              <a:t>押下します。</a:t>
            </a:r>
            <a:endParaRPr lang="en-US" altLang="ja-JP" dirty="0"/>
          </a:p>
          <a:p>
            <a:pPr>
              <a:lnSpc>
                <a:spcPct val="130000"/>
              </a:lnSpc>
            </a:pPr>
            <a:endParaRPr lang="en-US" altLang="ja-JP" dirty="0"/>
          </a:p>
          <a:p>
            <a:pPr>
              <a:lnSpc>
                <a:spcPct val="130000"/>
              </a:lnSpc>
            </a:pPr>
            <a:r>
              <a:rPr lang="ja-JP" altLang="en-US"/>
              <a:t>以上で新しいパスワードへの変更が完了しました。</a:t>
            </a:r>
            <a:endParaRPr lang="en-US" altLang="ja-JP" dirty="0"/>
          </a:p>
        </p:txBody>
      </p:sp>
      <p:sp>
        <p:nvSpPr>
          <p:cNvPr id="22" name="正方形/長方形 21">
            <a:extLst>
              <a:ext uri="{FF2B5EF4-FFF2-40B4-BE49-F238E27FC236}">
                <a16:creationId xmlns:a16="http://schemas.microsoft.com/office/drawing/2014/main" id="{7BAC4834-279F-DA42-A55D-41107A2EBF98}"/>
              </a:ext>
            </a:extLst>
          </p:cNvPr>
          <p:cNvSpPr/>
          <p:nvPr/>
        </p:nvSpPr>
        <p:spPr>
          <a:xfrm>
            <a:off x="2132856" y="8703153"/>
            <a:ext cx="684000" cy="282295"/>
          </a:xfrm>
          <a:prstGeom prst="rect">
            <a:avLst/>
          </a:prstGeom>
          <a:solidFill>
            <a:srgbClr val="FFFFFF">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123" name="正方形/長方形 122">
            <a:extLst>
              <a:ext uri="{FF2B5EF4-FFF2-40B4-BE49-F238E27FC236}">
                <a16:creationId xmlns:a16="http://schemas.microsoft.com/office/drawing/2014/main" id="{5B886A44-B014-7047-9AE3-A6EF1E01C09F}"/>
              </a:ext>
            </a:extLst>
          </p:cNvPr>
          <p:cNvSpPr/>
          <p:nvPr/>
        </p:nvSpPr>
        <p:spPr>
          <a:xfrm>
            <a:off x="167740" y="7977408"/>
            <a:ext cx="1760338" cy="648000"/>
          </a:xfrm>
          <a:prstGeom prst="rect">
            <a:avLst/>
          </a:prstGeom>
          <a:solidFill>
            <a:srgbClr val="FFFFFF">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08120E7B-C3F1-9A47-898E-7AFF97D6FC21}"/>
              </a:ext>
            </a:extLst>
          </p:cNvPr>
          <p:cNvPicPr>
            <a:picLocks noChangeAspect="1"/>
          </p:cNvPicPr>
          <p:nvPr/>
        </p:nvPicPr>
        <p:blipFill rotWithShape="1">
          <a:blip r:embed="rId5">
            <a:extLst>
              <a:ext uri="{28A0092B-C50C-407E-A947-70E740481C1C}">
                <a14:useLocalDpi xmlns:a14="http://schemas.microsoft.com/office/drawing/2010/main" val="0"/>
              </a:ext>
            </a:extLst>
          </a:blip>
          <a:srcRect l="25977" r="25637" b="21326"/>
          <a:stretch/>
        </p:blipFill>
        <p:spPr>
          <a:xfrm>
            <a:off x="2132856" y="1455738"/>
            <a:ext cx="2148603" cy="2561348"/>
          </a:xfrm>
          <a:prstGeom prst="rect">
            <a:avLst/>
          </a:prstGeom>
        </p:spPr>
      </p:pic>
      <p:sp>
        <p:nvSpPr>
          <p:cNvPr id="122" name="正方形/長方形 121">
            <a:extLst>
              <a:ext uri="{FF2B5EF4-FFF2-40B4-BE49-F238E27FC236}">
                <a16:creationId xmlns:a16="http://schemas.microsoft.com/office/drawing/2014/main" id="{B27C99B0-65B6-1B4E-8B32-71FD4B1561F4}"/>
              </a:ext>
            </a:extLst>
          </p:cNvPr>
          <p:cNvSpPr/>
          <p:nvPr/>
        </p:nvSpPr>
        <p:spPr>
          <a:xfrm>
            <a:off x="2204864" y="2489963"/>
            <a:ext cx="1980000" cy="518821"/>
          </a:xfrm>
          <a:prstGeom prst="rect">
            <a:avLst/>
          </a:prstGeom>
          <a:solidFill>
            <a:srgbClr val="FFFFFF">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pic>
        <p:nvPicPr>
          <p:cNvPr id="4" name="図 3">
            <a:extLst>
              <a:ext uri="{FF2B5EF4-FFF2-40B4-BE49-F238E27FC236}">
                <a16:creationId xmlns:a16="http://schemas.microsoft.com/office/drawing/2014/main" id="{05CD011A-4E1B-BE4F-93E9-D9DFA3A72D77}"/>
              </a:ext>
            </a:extLst>
          </p:cNvPr>
          <p:cNvPicPr>
            <a:picLocks noChangeAspect="1"/>
          </p:cNvPicPr>
          <p:nvPr/>
        </p:nvPicPr>
        <p:blipFill rotWithShape="1">
          <a:blip r:embed="rId6"/>
          <a:srcRect l="732" t="906" r="225" b="633"/>
          <a:stretch/>
        </p:blipFill>
        <p:spPr>
          <a:xfrm>
            <a:off x="191246" y="4315013"/>
            <a:ext cx="4087907" cy="2438400"/>
          </a:xfrm>
          <a:prstGeom prst="rect">
            <a:avLst/>
          </a:prstGeom>
          <a:ln>
            <a:noFill/>
          </a:ln>
        </p:spPr>
      </p:pic>
      <p:sp>
        <p:nvSpPr>
          <p:cNvPr id="20" name="正方形/長方形 19">
            <a:extLst>
              <a:ext uri="{FF2B5EF4-FFF2-40B4-BE49-F238E27FC236}">
                <a16:creationId xmlns:a16="http://schemas.microsoft.com/office/drawing/2014/main" id="{F6EB590A-CC1B-E345-8E4D-92289F66D5C4}"/>
              </a:ext>
            </a:extLst>
          </p:cNvPr>
          <p:cNvSpPr/>
          <p:nvPr/>
        </p:nvSpPr>
        <p:spPr>
          <a:xfrm>
            <a:off x="3789040" y="4524865"/>
            <a:ext cx="503560" cy="179109"/>
          </a:xfrm>
          <a:prstGeom prst="rect">
            <a:avLst/>
          </a:prstGeom>
          <a:solidFill>
            <a:srgbClr val="FFFFFF">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2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587757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プレースホルダー 26">
            <a:extLst>
              <a:ext uri="{FF2B5EF4-FFF2-40B4-BE49-F238E27FC236}">
                <a16:creationId xmlns:a16="http://schemas.microsoft.com/office/drawing/2014/main" id="{47253BEE-0578-4842-B0DF-2268FB97D74D}"/>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t="2795" b="2795"/>
          <a:stretch>
            <a:fillRect/>
          </a:stretch>
        </p:blipFill>
        <p:spPr>
          <a:xfrm>
            <a:off x="188913" y="1455738"/>
            <a:ext cx="4103687" cy="2582862"/>
          </a:xfrm>
          <a:prstGeom prst="rect">
            <a:avLst/>
          </a:prstGeom>
        </p:spPr>
      </p:pic>
      <p:pic>
        <p:nvPicPr>
          <p:cNvPr id="25" name="図プレースホルダー 24">
            <a:extLst>
              <a:ext uri="{FF2B5EF4-FFF2-40B4-BE49-F238E27FC236}">
                <a16:creationId xmlns:a16="http://schemas.microsoft.com/office/drawing/2014/main" id="{765BA86F-9465-3343-8BBB-A3D0C4C79C6F}"/>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t="2766" b="2766"/>
          <a:stretch>
            <a:fillRect/>
          </a:stretch>
        </p:blipFill>
        <p:spPr>
          <a:xfrm>
            <a:off x="188913" y="4235450"/>
            <a:ext cx="4103687" cy="2584450"/>
          </a:xfrm>
          <a:prstGeom prst="rect">
            <a:avLst/>
          </a:prstGeom>
        </p:spPr>
      </p:pic>
      <p:pic>
        <p:nvPicPr>
          <p:cNvPr id="20" name="図プレースホルダー 19">
            <a:extLst>
              <a:ext uri="{FF2B5EF4-FFF2-40B4-BE49-F238E27FC236}">
                <a16:creationId xmlns:a16="http://schemas.microsoft.com/office/drawing/2014/main" id="{E1B00AFB-F552-E144-A8ED-4B9FD941C348}"/>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t="2795" b="2795"/>
          <a:stretch>
            <a:fillRect/>
          </a:stretch>
        </p:blipFill>
        <p:spPr>
          <a:xfrm>
            <a:off x="188913" y="7016750"/>
            <a:ext cx="4103687" cy="2582863"/>
          </a:xfrm>
          <a:prstGeom prst="rect">
            <a:avLst/>
          </a:prstGeom>
        </p:spPr>
      </p:pic>
      <p:sp>
        <p:nvSpPr>
          <p:cNvPr id="2" name="テキスト プレースホルダー 1">
            <a:extLst>
              <a:ext uri="{FF2B5EF4-FFF2-40B4-BE49-F238E27FC236}">
                <a16:creationId xmlns:a16="http://schemas.microsoft.com/office/drawing/2014/main" id="{EE773228-8E59-194D-BE21-890207C693A9}"/>
              </a:ext>
            </a:extLst>
          </p:cNvPr>
          <p:cNvSpPr>
            <a:spLocks noGrp="1"/>
          </p:cNvSpPr>
          <p:nvPr>
            <p:ph type="body" sz="quarter" idx="10"/>
          </p:nvPr>
        </p:nvSpPr>
        <p:spPr>
          <a:xfrm>
            <a:off x="188640" y="689930"/>
            <a:ext cx="6444716" cy="554567"/>
          </a:xfrm>
        </p:spPr>
        <p:txBody>
          <a:bodyPr/>
          <a:lstStyle/>
          <a:p>
            <a:r>
              <a:rPr kumimoji="1" lang="ja-JP" altLang="en-US"/>
              <a:t>スマートフォンやタブレット端末は</a:t>
            </a:r>
            <a:r>
              <a:rPr lang="en-US" altLang="ja-JP" dirty="0"/>
              <a:t>WEB</a:t>
            </a:r>
            <a:r>
              <a:rPr lang="ja-JP" altLang="en-US"/>
              <a:t>ブラウザでアクセスする他、アプリを利用するこも可能です。アプリを利用することで日々の打刻がスムーズに行えます。</a:t>
            </a:r>
            <a:endParaRPr kumimoji="1" lang="en-US" altLang="ja-JP" dirty="0"/>
          </a:p>
        </p:txBody>
      </p:sp>
      <p:sp>
        <p:nvSpPr>
          <p:cNvPr id="3" name="タイトル 2">
            <a:extLst>
              <a:ext uri="{FF2B5EF4-FFF2-40B4-BE49-F238E27FC236}">
                <a16:creationId xmlns:a16="http://schemas.microsoft.com/office/drawing/2014/main" id="{7EC71C38-AEDA-8D46-934F-2E41EB725024}"/>
              </a:ext>
            </a:extLst>
          </p:cNvPr>
          <p:cNvSpPr>
            <a:spLocks noGrp="1"/>
          </p:cNvSpPr>
          <p:nvPr>
            <p:ph type="title"/>
          </p:nvPr>
        </p:nvSpPr>
        <p:spPr/>
        <p:txBody>
          <a:bodyPr/>
          <a:lstStyle/>
          <a:p>
            <a:r>
              <a:rPr lang="en-US" altLang="ja-JP" sz="1400" dirty="0"/>
              <a:t>1-2. </a:t>
            </a:r>
            <a:r>
              <a:rPr lang="ja-JP" altLang="en-US" sz="1400"/>
              <a:t>アプリダウンロード</a:t>
            </a:r>
            <a:endParaRPr kumimoji="1" lang="ja-JP" altLang="en-US" sz="1400"/>
          </a:p>
        </p:txBody>
      </p:sp>
      <p:sp>
        <p:nvSpPr>
          <p:cNvPr id="7" name="テキスト プレースホルダー 6">
            <a:extLst>
              <a:ext uri="{FF2B5EF4-FFF2-40B4-BE49-F238E27FC236}">
                <a16:creationId xmlns:a16="http://schemas.microsoft.com/office/drawing/2014/main" id="{E5AA63A5-4B52-FD48-A86B-D97CE62EAC9E}"/>
              </a:ext>
            </a:extLst>
          </p:cNvPr>
          <p:cNvSpPr>
            <a:spLocks noGrp="1"/>
          </p:cNvSpPr>
          <p:nvPr>
            <p:ph type="body" sz="quarter" idx="19"/>
          </p:nvPr>
        </p:nvSpPr>
        <p:spPr>
          <a:xfrm>
            <a:off x="4293096" y="1456008"/>
            <a:ext cx="2564904" cy="2582529"/>
          </a:xfrm>
        </p:spPr>
        <p:txBody>
          <a:bodyPr>
            <a:normAutofit/>
          </a:bodyPr>
          <a:lstStyle/>
          <a:p>
            <a:pPr>
              <a:lnSpc>
                <a:spcPct val="130000"/>
              </a:lnSpc>
            </a:pPr>
            <a:r>
              <a:rPr lang="ja-JP" altLang="en-US"/>
              <a:t>「</a:t>
            </a:r>
            <a:r>
              <a:rPr lang="en-US" altLang="ja-JP" dirty="0"/>
              <a:t>App Store</a:t>
            </a:r>
            <a:r>
              <a:rPr lang="ja-JP" altLang="en-US"/>
              <a:t>」もしくは「</a:t>
            </a:r>
            <a:r>
              <a:rPr lang="en-US" altLang="ja-JP" dirty="0"/>
              <a:t>Google Play</a:t>
            </a:r>
          </a:p>
          <a:p>
            <a:pPr>
              <a:lnSpc>
                <a:spcPct val="130000"/>
              </a:lnSpc>
            </a:pPr>
            <a:r>
              <a:rPr lang="ja-JP" altLang="en-US"/>
              <a:t>ストア」から</a:t>
            </a:r>
            <a:endParaRPr lang="en-US" altLang="ja-JP" dirty="0"/>
          </a:p>
          <a:p>
            <a:pPr>
              <a:lnSpc>
                <a:spcPct val="130000"/>
              </a:lnSpc>
            </a:pPr>
            <a:r>
              <a:rPr kumimoji="1" lang="en-US" altLang="ja-JP" dirty="0">
                <a:solidFill>
                  <a:srgbClr val="1B529A"/>
                </a:solidFill>
              </a:rPr>
              <a:t>【</a:t>
            </a:r>
            <a:r>
              <a:rPr kumimoji="1" lang="ja-JP" altLang="en-US">
                <a:solidFill>
                  <a:srgbClr val="1B529A"/>
                </a:solidFill>
              </a:rPr>
              <a:t>利用者用</a:t>
            </a:r>
            <a:r>
              <a:rPr kumimoji="1" lang="en-US" altLang="ja-JP" dirty="0">
                <a:solidFill>
                  <a:srgbClr val="1B529A"/>
                </a:solidFill>
              </a:rPr>
              <a:t>】</a:t>
            </a:r>
            <a:r>
              <a:rPr kumimoji="1" lang="ja-JP" altLang="en-US">
                <a:solidFill>
                  <a:srgbClr val="1B529A"/>
                </a:solidFill>
              </a:rPr>
              <a:t>勤怠管理「</a:t>
            </a:r>
            <a:r>
              <a:rPr lang="en-US" altLang="ja-JP" dirty="0">
                <a:solidFill>
                  <a:srgbClr val="1B529A"/>
                </a:solidFill>
              </a:rPr>
              <a:t>HRMOS</a:t>
            </a:r>
            <a:r>
              <a:rPr lang="ja-JP" altLang="en-US">
                <a:solidFill>
                  <a:srgbClr val="1B529A"/>
                </a:solidFill>
              </a:rPr>
              <a:t>勤怠</a:t>
            </a:r>
            <a:r>
              <a:rPr kumimoji="1" lang="ja-JP" altLang="en-US">
                <a:solidFill>
                  <a:srgbClr val="1B529A"/>
                </a:solidFill>
              </a:rPr>
              <a:t>」</a:t>
            </a:r>
            <a:endParaRPr lang="en-US" altLang="ja-JP" dirty="0">
              <a:solidFill>
                <a:srgbClr val="1B529A"/>
              </a:solidFill>
            </a:endParaRPr>
          </a:p>
          <a:p>
            <a:pPr>
              <a:lnSpc>
                <a:spcPct val="130000"/>
              </a:lnSpc>
            </a:pPr>
            <a:r>
              <a:rPr kumimoji="1" lang="ja-JP" altLang="en-US"/>
              <a:t>アプリをダウンロードします。</a:t>
            </a:r>
            <a:endParaRPr lang="en-US" altLang="ja-JP" dirty="0"/>
          </a:p>
          <a:p>
            <a:pPr>
              <a:lnSpc>
                <a:spcPct val="130000"/>
              </a:lnSpc>
            </a:pPr>
            <a:endParaRPr lang="en-US" altLang="ja-JP" dirty="0">
              <a:solidFill>
                <a:srgbClr val="EE7609"/>
              </a:solidFill>
            </a:endParaRPr>
          </a:p>
          <a:p>
            <a:pPr>
              <a:lnSpc>
                <a:spcPct val="130000"/>
              </a:lnSpc>
            </a:pPr>
            <a:r>
              <a:rPr lang="en-US" altLang="ja-JP" dirty="0">
                <a:solidFill>
                  <a:srgbClr val="1B529A"/>
                </a:solidFill>
              </a:rPr>
              <a:t>【</a:t>
            </a:r>
            <a:r>
              <a:rPr kumimoji="1" lang="ja-JP" altLang="en-US">
                <a:solidFill>
                  <a:srgbClr val="1B529A"/>
                </a:solidFill>
              </a:rPr>
              <a:t>管理者専用</a:t>
            </a:r>
            <a:r>
              <a:rPr lang="en-US" altLang="ja-JP" dirty="0">
                <a:solidFill>
                  <a:srgbClr val="1B529A"/>
                </a:solidFill>
              </a:rPr>
              <a:t>】</a:t>
            </a:r>
            <a:r>
              <a:rPr lang="ja-JP" altLang="en-US">
                <a:solidFill>
                  <a:srgbClr val="1B529A"/>
                </a:solidFill>
              </a:rPr>
              <a:t>勤怠管理「</a:t>
            </a:r>
            <a:r>
              <a:rPr lang="en-US" altLang="ja-JP" dirty="0">
                <a:solidFill>
                  <a:srgbClr val="1B529A"/>
                </a:solidFill>
              </a:rPr>
              <a:t>HRMOS</a:t>
            </a:r>
            <a:r>
              <a:rPr lang="ja-JP" altLang="en-US">
                <a:solidFill>
                  <a:srgbClr val="1B529A"/>
                </a:solidFill>
              </a:rPr>
              <a:t>勤怠」</a:t>
            </a:r>
            <a:endParaRPr lang="en-US" altLang="ja-JP" dirty="0">
              <a:solidFill>
                <a:srgbClr val="1B529A"/>
              </a:solidFill>
            </a:endParaRPr>
          </a:p>
          <a:p>
            <a:pPr>
              <a:lnSpc>
                <a:spcPct val="130000"/>
              </a:lnSpc>
            </a:pPr>
            <a:r>
              <a:rPr kumimoji="1" lang="ja-JP" altLang="en-US"/>
              <a:t>アプリは</a:t>
            </a:r>
            <a:r>
              <a:rPr kumimoji="1" lang="en-US" altLang="ja-JP" dirty="0"/>
              <a:t> </a:t>
            </a:r>
            <a:r>
              <a:rPr kumimoji="1" lang="ja-JP" altLang="en-US"/>
              <a:t>「</a:t>
            </a:r>
            <a:r>
              <a:rPr kumimoji="1" lang="en-US" altLang="ja-JP" dirty="0"/>
              <a:t>2-4 IC</a:t>
            </a:r>
            <a:r>
              <a:rPr kumimoji="1" lang="ja-JP" altLang="en-US"/>
              <a:t>カード打刻」を利用する場合のみ各拠点の端末にインストールします。</a:t>
            </a:r>
            <a:r>
              <a:rPr kumimoji="1" lang="en-US" altLang="ja-JP" dirty="0"/>
              <a:t>※</a:t>
            </a:r>
            <a:r>
              <a:rPr kumimoji="1" lang="ja-JP" altLang="en-US"/>
              <a:t>利用状況はシステム管理者にお問い合わせください。</a:t>
            </a:r>
            <a:endParaRPr kumimoji="1" lang="en-US" altLang="ja-JP" dirty="0"/>
          </a:p>
        </p:txBody>
      </p:sp>
      <p:sp>
        <p:nvSpPr>
          <p:cNvPr id="8" name="テキスト プレースホルダー 7">
            <a:extLst>
              <a:ext uri="{FF2B5EF4-FFF2-40B4-BE49-F238E27FC236}">
                <a16:creationId xmlns:a16="http://schemas.microsoft.com/office/drawing/2014/main" id="{3466F772-28E2-B74F-BC8D-90C8941A0C02}"/>
              </a:ext>
            </a:extLst>
          </p:cNvPr>
          <p:cNvSpPr>
            <a:spLocks noGrp="1"/>
          </p:cNvSpPr>
          <p:nvPr>
            <p:ph type="body" sz="quarter" idx="20"/>
          </p:nvPr>
        </p:nvSpPr>
        <p:spPr>
          <a:xfrm>
            <a:off x="4367322" y="4236221"/>
            <a:ext cx="2336862" cy="2583300"/>
          </a:xfrm>
        </p:spPr>
        <p:txBody>
          <a:bodyPr/>
          <a:lstStyle/>
          <a:p>
            <a:pPr>
              <a:lnSpc>
                <a:spcPct val="130000"/>
              </a:lnSpc>
            </a:pPr>
            <a:r>
              <a:rPr lang="ja-JP" altLang="en-US"/>
              <a:t>「</a:t>
            </a:r>
            <a:r>
              <a:rPr lang="en-US" altLang="ja-JP" dirty="0"/>
              <a:t>1-1. </a:t>
            </a:r>
            <a:r>
              <a:rPr lang="ja-JP" altLang="en-US"/>
              <a:t>ログイン・パスワード変更」で利用した、</a:t>
            </a:r>
            <a:r>
              <a:rPr kumimoji="1" lang="ja-JP" altLang="en-US"/>
              <a:t>ログイン情報を入力し</a:t>
            </a:r>
            <a:r>
              <a:rPr lang="ja-JP" altLang="en-US"/>
              <a:t>ログインをします。</a:t>
            </a:r>
            <a:endParaRPr kumimoji="1" lang="en-US" altLang="ja-JP" dirty="0"/>
          </a:p>
        </p:txBody>
      </p:sp>
      <p:sp>
        <p:nvSpPr>
          <p:cNvPr id="9" name="テキスト プレースホルダー 8">
            <a:extLst>
              <a:ext uri="{FF2B5EF4-FFF2-40B4-BE49-F238E27FC236}">
                <a16:creationId xmlns:a16="http://schemas.microsoft.com/office/drawing/2014/main" id="{09F12DD5-80C2-9A49-886E-699FDA853CF0}"/>
              </a:ext>
            </a:extLst>
          </p:cNvPr>
          <p:cNvSpPr>
            <a:spLocks noGrp="1"/>
          </p:cNvSpPr>
          <p:nvPr>
            <p:ph type="body" sz="quarter" idx="21"/>
          </p:nvPr>
        </p:nvSpPr>
        <p:spPr>
          <a:xfrm>
            <a:off x="4367322" y="7016434"/>
            <a:ext cx="2336862" cy="2583300"/>
          </a:xfrm>
        </p:spPr>
        <p:txBody>
          <a:bodyPr/>
          <a:lstStyle/>
          <a:p>
            <a:pPr>
              <a:lnSpc>
                <a:spcPct val="130000"/>
              </a:lnSpc>
            </a:pPr>
            <a:r>
              <a:rPr kumimoji="1" lang="ja-JP" altLang="en-US"/>
              <a:t>端末から位置情報を求める</a:t>
            </a:r>
            <a:r>
              <a:rPr lang="ja-JP" altLang="en-US"/>
              <a:t>メッセージが出ますので</a:t>
            </a:r>
            <a:r>
              <a:rPr kumimoji="1" lang="ja-JP" altLang="en-US"/>
              <a:t>必ず位置情報の利用を許可してください。</a:t>
            </a:r>
            <a:endParaRPr kumimoji="1" lang="en-US" altLang="ja-JP" dirty="0"/>
          </a:p>
          <a:p>
            <a:pPr>
              <a:lnSpc>
                <a:spcPct val="130000"/>
              </a:lnSpc>
            </a:pPr>
            <a:endParaRPr lang="en-US" altLang="ja-JP" dirty="0"/>
          </a:p>
          <a:p>
            <a:pPr>
              <a:lnSpc>
                <a:spcPct val="130000"/>
              </a:lnSpc>
            </a:pPr>
            <a:endParaRPr kumimoji="1" lang="en-US" altLang="ja-JP" dirty="0"/>
          </a:p>
          <a:p>
            <a:pPr>
              <a:lnSpc>
                <a:spcPct val="130000"/>
              </a:lnSpc>
            </a:pPr>
            <a:r>
              <a:rPr lang="ja-JP" altLang="en-US"/>
              <a:t>以上で、スマートフォンやタブレットから打刻をする</a:t>
            </a:r>
            <a:r>
              <a:rPr kumimoji="1" lang="ja-JP" altLang="en-US"/>
              <a:t>準備が完了しました。</a:t>
            </a:r>
          </a:p>
        </p:txBody>
      </p:sp>
      <p:pic>
        <p:nvPicPr>
          <p:cNvPr id="14" name="図 13">
            <a:extLst>
              <a:ext uri="{FF2B5EF4-FFF2-40B4-BE49-F238E27FC236}">
                <a16:creationId xmlns:a16="http://schemas.microsoft.com/office/drawing/2014/main" id="{59C33E78-2D55-7B4E-9599-6718A2DEDD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4704" y="7016434"/>
            <a:ext cx="2928108" cy="2583299"/>
          </a:xfrm>
          <a:prstGeom prst="rect">
            <a:avLst/>
          </a:prstGeom>
        </p:spPr>
      </p:pic>
      <p:sp>
        <p:nvSpPr>
          <p:cNvPr id="45" name="正方形/長方形 44">
            <a:extLst>
              <a:ext uri="{FF2B5EF4-FFF2-40B4-BE49-F238E27FC236}">
                <a16:creationId xmlns:a16="http://schemas.microsoft.com/office/drawing/2014/main" id="{643D22A3-804A-C844-BD03-D254667049A1}"/>
              </a:ext>
            </a:extLst>
          </p:cNvPr>
          <p:cNvSpPr/>
          <p:nvPr/>
        </p:nvSpPr>
        <p:spPr>
          <a:xfrm>
            <a:off x="2211414" y="8392160"/>
            <a:ext cx="1073570" cy="377264"/>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22" name="図 21">
            <a:extLst>
              <a:ext uri="{FF2B5EF4-FFF2-40B4-BE49-F238E27FC236}">
                <a16:creationId xmlns:a16="http://schemas.microsoft.com/office/drawing/2014/main" id="{4DF9422F-2054-9243-90B7-C5F097973912}"/>
              </a:ext>
            </a:extLst>
          </p:cNvPr>
          <p:cNvPicPr>
            <a:picLocks noChangeAspect="1"/>
          </p:cNvPicPr>
          <p:nvPr/>
        </p:nvPicPr>
        <p:blipFill>
          <a:blip r:embed="rId5"/>
          <a:stretch>
            <a:fillRect/>
          </a:stretch>
        </p:blipFill>
        <p:spPr>
          <a:xfrm>
            <a:off x="189281" y="4404164"/>
            <a:ext cx="4103319" cy="2283129"/>
          </a:xfrm>
          <a:prstGeom prst="rect">
            <a:avLst/>
          </a:prstGeom>
        </p:spPr>
      </p:pic>
      <p:sp>
        <p:nvSpPr>
          <p:cNvPr id="51" name="正方形/長方形 50">
            <a:extLst>
              <a:ext uri="{FF2B5EF4-FFF2-40B4-BE49-F238E27FC236}">
                <a16:creationId xmlns:a16="http://schemas.microsoft.com/office/drawing/2014/main" id="{AA3A3D51-18D7-BD47-AFE2-B5972028B640}"/>
              </a:ext>
            </a:extLst>
          </p:cNvPr>
          <p:cNvSpPr/>
          <p:nvPr/>
        </p:nvSpPr>
        <p:spPr>
          <a:xfrm>
            <a:off x="1296449" y="4404044"/>
            <a:ext cx="188336" cy="170309"/>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3" name="正方形/長方形 52">
            <a:extLst>
              <a:ext uri="{FF2B5EF4-FFF2-40B4-BE49-F238E27FC236}">
                <a16:creationId xmlns:a16="http://schemas.microsoft.com/office/drawing/2014/main" id="{1AF8A7F8-C8D0-6444-AC6A-51520BAFA461}"/>
              </a:ext>
            </a:extLst>
          </p:cNvPr>
          <p:cNvSpPr/>
          <p:nvPr/>
        </p:nvSpPr>
        <p:spPr>
          <a:xfrm>
            <a:off x="2696378" y="4407538"/>
            <a:ext cx="188336" cy="170309"/>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4" name="正方形/長方形 53">
            <a:extLst>
              <a:ext uri="{FF2B5EF4-FFF2-40B4-BE49-F238E27FC236}">
                <a16:creationId xmlns:a16="http://schemas.microsoft.com/office/drawing/2014/main" id="{5A02BAD1-A97A-1B40-9F97-42C8095AD1F1}"/>
              </a:ext>
            </a:extLst>
          </p:cNvPr>
          <p:cNvSpPr/>
          <p:nvPr/>
        </p:nvSpPr>
        <p:spPr>
          <a:xfrm>
            <a:off x="3973830" y="4407556"/>
            <a:ext cx="297179" cy="170309"/>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24" name="図 23" descr="ロゴ&#10;&#10;自動的に生成された説明">
            <a:extLst>
              <a:ext uri="{FF2B5EF4-FFF2-40B4-BE49-F238E27FC236}">
                <a16:creationId xmlns:a16="http://schemas.microsoft.com/office/drawing/2014/main" id="{01530C42-10F9-C148-9A74-BC27365A3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624" y="2048371"/>
            <a:ext cx="902092" cy="902092"/>
          </a:xfrm>
          <a:prstGeom prst="rect">
            <a:avLst/>
          </a:prstGeom>
        </p:spPr>
      </p:pic>
      <p:sp>
        <p:nvSpPr>
          <p:cNvPr id="55" name="テキスト ボックス 54">
            <a:extLst>
              <a:ext uri="{FF2B5EF4-FFF2-40B4-BE49-F238E27FC236}">
                <a16:creationId xmlns:a16="http://schemas.microsoft.com/office/drawing/2014/main" id="{536D71A6-09BF-3D4C-9C12-FF6CC1348681}"/>
              </a:ext>
            </a:extLst>
          </p:cNvPr>
          <p:cNvSpPr txBox="1"/>
          <p:nvPr/>
        </p:nvSpPr>
        <p:spPr>
          <a:xfrm>
            <a:off x="514807" y="3159187"/>
            <a:ext cx="1447726" cy="430887"/>
          </a:xfrm>
          <a:prstGeom prst="rect">
            <a:avLst/>
          </a:prstGeom>
          <a:noFill/>
        </p:spPr>
        <p:txBody>
          <a:bodyPr wrap="square" rtlCol="0">
            <a:spAutoFit/>
          </a:bodyPr>
          <a:lstStyle/>
          <a:p>
            <a:pPr algn="ctr"/>
            <a:r>
              <a:rPr lang="en-US" altLang="ja-JP" sz="1050" dirty="0">
                <a:solidFill>
                  <a:srgbClr val="1B529A"/>
                </a:solidFill>
              </a:rPr>
              <a:t>HRMOS</a:t>
            </a:r>
            <a:r>
              <a:rPr lang="ja-JP" altLang="en-US" sz="1050">
                <a:solidFill>
                  <a:srgbClr val="1B529A"/>
                </a:solidFill>
              </a:rPr>
              <a:t>勤怠</a:t>
            </a:r>
            <a:endParaRPr lang="en-US" altLang="ja-JP" sz="1050" dirty="0">
              <a:solidFill>
                <a:srgbClr val="1B529A"/>
              </a:solidFill>
            </a:endParaRPr>
          </a:p>
          <a:p>
            <a:pPr algn="ctr"/>
            <a:r>
              <a:rPr lang="ja-JP" altLang="en-US" sz="1050">
                <a:solidFill>
                  <a:srgbClr val="1B529A"/>
                </a:solidFill>
              </a:rPr>
              <a:t>利用者用アプリ</a:t>
            </a:r>
            <a:endParaRPr kumimoji="1" lang="ja-JP" altLang="en-US" sz="1050" dirty="0">
              <a:solidFill>
                <a:srgbClr val="1B529A"/>
              </a:solidFill>
            </a:endParaRPr>
          </a:p>
        </p:txBody>
      </p:sp>
      <p:pic>
        <p:nvPicPr>
          <p:cNvPr id="62" name="図 61">
            <a:extLst>
              <a:ext uri="{FF2B5EF4-FFF2-40B4-BE49-F238E27FC236}">
                <a16:creationId xmlns:a16="http://schemas.microsoft.com/office/drawing/2014/main" id="{0B31B209-110F-114F-B9DF-0A32ABFB91EC}"/>
              </a:ext>
            </a:extLst>
          </p:cNvPr>
          <p:cNvPicPr>
            <a:picLocks noChangeAspect="1"/>
          </p:cNvPicPr>
          <p:nvPr/>
        </p:nvPicPr>
        <p:blipFill rotWithShape="1">
          <a:blip r:embed="rId7"/>
          <a:srcRect b="1121"/>
          <a:stretch/>
        </p:blipFill>
        <p:spPr>
          <a:xfrm>
            <a:off x="2211414" y="1564680"/>
            <a:ext cx="1955800" cy="2473857"/>
          </a:xfrm>
          <a:prstGeom prst="rect">
            <a:avLst/>
          </a:prstGeom>
        </p:spPr>
      </p:pic>
    </p:spTree>
    <p:extLst>
      <p:ext uri="{BB962C8B-B14F-4D97-AF65-F5344CB8AC3E}">
        <p14:creationId xmlns:p14="http://schemas.microsoft.com/office/powerpoint/2010/main" val="3259093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33640A-C7E6-904E-A854-F4A27A328C4E}"/>
              </a:ext>
            </a:extLst>
          </p:cNvPr>
          <p:cNvSpPr>
            <a:spLocks noGrp="1"/>
          </p:cNvSpPr>
          <p:nvPr>
            <p:ph type="ctrTitle"/>
          </p:nvPr>
        </p:nvSpPr>
        <p:spPr>
          <a:xfrm>
            <a:off x="0" y="4215352"/>
            <a:ext cx="6858000" cy="737648"/>
          </a:xfrm>
          <a:prstGeom prst="rect">
            <a:avLst/>
          </a:prstGeom>
        </p:spPr>
        <p:txBody>
          <a:bodyPr/>
          <a:lstStyle/>
          <a:p>
            <a:pPr marL="0" indent="0">
              <a:lnSpc>
                <a:spcPct val="120000"/>
              </a:lnSpc>
            </a:pPr>
            <a:r>
              <a:rPr lang="en-US" altLang="ja-JP" sz="2800" dirty="0"/>
              <a:t>2. </a:t>
            </a:r>
            <a:r>
              <a:rPr lang="ja-JP" altLang="en-US" sz="2800"/>
              <a:t>打刻方法</a:t>
            </a:r>
          </a:p>
        </p:txBody>
      </p:sp>
    </p:spTree>
    <p:extLst>
      <p:ext uri="{BB962C8B-B14F-4D97-AF65-F5344CB8AC3E}">
        <p14:creationId xmlns:p14="http://schemas.microsoft.com/office/powerpoint/2010/main" val="1860910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F36FF7D-29CD-EC4B-B5D4-EE07D85D03F5}"/>
              </a:ext>
            </a:extLst>
          </p:cNvPr>
          <p:cNvSpPr>
            <a:spLocks noGrp="1"/>
          </p:cNvSpPr>
          <p:nvPr>
            <p:ph type="title"/>
          </p:nvPr>
        </p:nvSpPr>
        <p:spPr>
          <a:xfrm>
            <a:off x="0" y="-1"/>
            <a:ext cx="5373216" cy="497313"/>
          </a:xfrm>
          <a:prstGeom prst="rect">
            <a:avLst/>
          </a:prstGeom>
        </p:spPr>
        <p:txBody>
          <a:bodyPr anchor="ctr"/>
          <a:lstStyle/>
          <a:p>
            <a:r>
              <a:rPr lang="en-US" altLang="ja-JP" sz="1400" dirty="0"/>
              <a:t>2-1. </a:t>
            </a:r>
            <a:r>
              <a:rPr lang="ja-JP" altLang="en-US" sz="1400"/>
              <a:t>打刻方法について</a:t>
            </a:r>
            <a:endParaRPr kumimoji="1" lang="ja-JP" altLang="en-US" sz="1400"/>
          </a:p>
        </p:txBody>
      </p:sp>
      <p:sp>
        <p:nvSpPr>
          <p:cNvPr id="4" name="テキスト プレースホルダー 1">
            <a:extLst>
              <a:ext uri="{FF2B5EF4-FFF2-40B4-BE49-F238E27FC236}">
                <a16:creationId xmlns:a16="http://schemas.microsoft.com/office/drawing/2014/main" id="{99AE8BA1-757C-F043-A9D6-E49A1DC59F41}"/>
              </a:ext>
            </a:extLst>
          </p:cNvPr>
          <p:cNvSpPr>
            <a:spLocks noGrp="1"/>
          </p:cNvSpPr>
          <p:nvPr>
            <p:ph type="body" sz="quarter" idx="4294967295"/>
          </p:nvPr>
        </p:nvSpPr>
        <p:spPr>
          <a:xfrm>
            <a:off x="260648" y="1640632"/>
            <a:ext cx="6336704" cy="1080118"/>
          </a:xfrm>
          <a:prstGeom prst="rect">
            <a:avLst/>
          </a:prstGeom>
        </p:spPr>
        <p:txBody>
          <a:bodyPr/>
          <a:lstStyle/>
          <a:p>
            <a:pPr marL="0" indent="0">
              <a:lnSpc>
                <a:spcPct val="150000"/>
              </a:lnSpc>
              <a:buNone/>
            </a:pPr>
            <a:r>
              <a:rPr lang="ja-JP" altLang="en-US" sz="1200"/>
              <a:t>各社員個人の</a:t>
            </a:r>
            <a:r>
              <a:rPr lang="en-US" altLang="ja-JP" sz="1200" dirty="0"/>
              <a:t>PC</a:t>
            </a:r>
            <a:r>
              <a:rPr lang="ja-JP" altLang="en-US" sz="1200"/>
              <a:t>・</a:t>
            </a:r>
            <a:r>
              <a:rPr lang="en-US" altLang="ja-JP" sz="1200" dirty="0"/>
              <a:t>SP</a:t>
            </a:r>
            <a:r>
              <a:rPr lang="ja-JP" altLang="en-US" sz="1200"/>
              <a:t>機器から打刻ボタンをクリックして打刻します。スマホは</a:t>
            </a:r>
            <a:r>
              <a:rPr lang="en-US" altLang="ja-JP" sz="1200" dirty="0"/>
              <a:t> 1.2) </a:t>
            </a:r>
            <a:r>
              <a:rPr lang="ja-JP" altLang="en-US" sz="1200"/>
              <a:t>のアプリを利用することも可能です。</a:t>
            </a:r>
            <a:endParaRPr kumimoji="1" lang="ja-JP" altLang="en-US" sz="1200">
              <a:latin typeface="+mn-ea"/>
            </a:endParaRPr>
          </a:p>
        </p:txBody>
      </p:sp>
      <p:sp>
        <p:nvSpPr>
          <p:cNvPr id="5" name="テキスト プレースホルダー 1">
            <a:extLst>
              <a:ext uri="{FF2B5EF4-FFF2-40B4-BE49-F238E27FC236}">
                <a16:creationId xmlns:a16="http://schemas.microsoft.com/office/drawing/2014/main" id="{E041DACA-A4C2-CA41-8C1F-997D275D530E}"/>
              </a:ext>
            </a:extLst>
          </p:cNvPr>
          <p:cNvSpPr txBox="1">
            <a:spLocks/>
          </p:cNvSpPr>
          <p:nvPr/>
        </p:nvSpPr>
        <p:spPr>
          <a:xfrm>
            <a:off x="260648" y="724731"/>
            <a:ext cx="6336704" cy="307778"/>
          </a:xfrm>
          <a:prstGeom prst="rect">
            <a:avLst/>
          </a:prstGeom>
        </p:spPr>
        <p:txBody>
          <a:bodyPr anchor="ctr"/>
          <a:lstStyle>
            <a:lvl1pPr marL="0" indent="0" algn="l" defTabSz="633012" rtl="0" eaLnBrk="1" latinLnBrk="0" hangingPunct="1">
              <a:lnSpc>
                <a:spcPct val="150000"/>
              </a:lnSpc>
              <a:spcBef>
                <a:spcPct val="20000"/>
              </a:spcBef>
              <a:buFont typeface="Arial" pitchFamily="34" charset="0"/>
              <a:buNone/>
              <a:defRPr kumimoji="1" sz="1400" b="0" i="0" kern="1200">
                <a:solidFill>
                  <a:schemeClr val="tx1">
                    <a:lumMod val="75000"/>
                    <a:lumOff val="25000"/>
                  </a:schemeClr>
                </a:solidFill>
                <a:latin typeface="Meiryo" panose="020B0604030504040204" pitchFamily="34" charset="-128"/>
                <a:ea typeface="Meiryo" panose="020B0604030504040204" pitchFamily="34" charset="-128"/>
                <a:cs typeface="+mn-cs"/>
              </a:defRPr>
            </a:lvl1pPr>
            <a:lvl2pPr marL="316506" indent="0" algn="l" defTabSz="633012" rtl="0" eaLnBrk="1" latinLnBrk="0" hangingPunct="1">
              <a:spcBef>
                <a:spcPct val="20000"/>
              </a:spcBef>
              <a:buFont typeface="Arial" pitchFamily="34" charset="0"/>
              <a:buNone/>
              <a:defRPr kumimoji="1" sz="1938" kern="1200">
                <a:solidFill>
                  <a:schemeClr val="tx1"/>
                </a:solidFill>
                <a:latin typeface="+mn-lt"/>
                <a:ea typeface="+mn-ea"/>
                <a:cs typeface="+mn-cs"/>
              </a:defRPr>
            </a:lvl2pPr>
            <a:lvl3pPr marL="791266" indent="-158254" algn="l" defTabSz="633012" rtl="0" eaLnBrk="1" latinLnBrk="0" hangingPunct="1">
              <a:spcBef>
                <a:spcPct val="20000"/>
              </a:spcBef>
              <a:buFont typeface="Arial" pitchFamily="34" charset="0"/>
              <a:buChar char="•"/>
              <a:defRPr kumimoji="1" sz="1662" kern="1200">
                <a:solidFill>
                  <a:schemeClr val="tx1"/>
                </a:solidFill>
                <a:latin typeface="+mn-lt"/>
                <a:ea typeface="+mn-ea"/>
                <a:cs typeface="+mn-cs"/>
              </a:defRPr>
            </a:lvl3pPr>
            <a:lvl4pPr marL="1107772"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4pPr>
            <a:lvl5pPr marL="1424278"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5pPr>
            <a:lvl6pPr marL="1740785"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6pPr>
            <a:lvl7pPr marL="2057291"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7pPr>
            <a:lvl8pPr marL="2373798"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8pPr>
            <a:lvl9pPr marL="2690303"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9pPr>
          </a:lstStyle>
          <a:p>
            <a:pPr>
              <a:lnSpc>
                <a:spcPct val="120000"/>
              </a:lnSpc>
            </a:pPr>
            <a:endParaRPr lang="ja-JP" altLang="en-US" sz="1200" b="1"/>
          </a:p>
        </p:txBody>
      </p:sp>
      <p:sp>
        <p:nvSpPr>
          <p:cNvPr id="6" name="テキスト ボックス 5">
            <a:extLst>
              <a:ext uri="{FF2B5EF4-FFF2-40B4-BE49-F238E27FC236}">
                <a16:creationId xmlns:a16="http://schemas.microsoft.com/office/drawing/2014/main" id="{3877094E-C1E2-E643-A957-8242B9171494}"/>
              </a:ext>
            </a:extLst>
          </p:cNvPr>
          <p:cNvSpPr txBox="1"/>
          <p:nvPr/>
        </p:nvSpPr>
        <p:spPr>
          <a:xfrm>
            <a:off x="260648" y="1164415"/>
            <a:ext cx="6336704" cy="307777"/>
          </a:xfrm>
          <a:prstGeom prst="rect">
            <a:avLst/>
          </a:prstGeom>
          <a:noFill/>
        </p:spPr>
        <p:txBody>
          <a:bodyPr wrap="square" rtlCol="0">
            <a:spAutoFit/>
          </a:bodyPr>
          <a:lstStyle/>
          <a:p>
            <a:r>
              <a:rPr kumimoji="1" lang="ja-JP" altLang="en-US" sz="1400" b="1">
                <a:solidFill>
                  <a:srgbClr val="1B529A"/>
                </a:solidFill>
              </a:rPr>
              <a:t>■</a:t>
            </a:r>
            <a:r>
              <a:rPr kumimoji="1" lang="ja-JP" altLang="en-US" sz="1400" b="1">
                <a:solidFill>
                  <a:srgbClr val="5D3A1A"/>
                </a:solidFill>
              </a:rPr>
              <a:t>  </a:t>
            </a:r>
            <a:r>
              <a:rPr kumimoji="1" lang="en-US" altLang="ja-JP" sz="1400" b="1" dirty="0">
                <a:solidFill>
                  <a:schemeClr val="tx1">
                    <a:lumMod val="75000"/>
                    <a:lumOff val="25000"/>
                  </a:schemeClr>
                </a:solidFill>
              </a:rPr>
              <a:t>WEB</a:t>
            </a:r>
            <a:r>
              <a:rPr lang="ja-JP" altLang="en-US" sz="1400" b="1">
                <a:solidFill>
                  <a:schemeClr val="tx1">
                    <a:lumMod val="75000"/>
                    <a:lumOff val="25000"/>
                  </a:schemeClr>
                </a:solidFill>
              </a:rPr>
              <a:t>ブラウザ打刻</a:t>
            </a:r>
            <a:endParaRPr kumimoji="1" lang="ja-JP" altLang="en-US" sz="1400" b="1" dirty="0">
              <a:solidFill>
                <a:schemeClr val="tx1">
                  <a:lumMod val="75000"/>
                  <a:lumOff val="25000"/>
                </a:schemeClr>
              </a:solidFill>
            </a:endParaRPr>
          </a:p>
        </p:txBody>
      </p:sp>
      <p:cxnSp>
        <p:nvCxnSpPr>
          <p:cNvPr id="7" name="直線コネクタ 6">
            <a:extLst>
              <a:ext uri="{FF2B5EF4-FFF2-40B4-BE49-F238E27FC236}">
                <a16:creationId xmlns:a16="http://schemas.microsoft.com/office/drawing/2014/main" id="{3BA3A83D-C648-E642-96D7-BE61B5C2CC3D}"/>
              </a:ext>
            </a:extLst>
          </p:cNvPr>
          <p:cNvCxnSpPr>
            <a:cxnSpLocks/>
          </p:cNvCxnSpPr>
          <p:nvPr/>
        </p:nvCxnSpPr>
        <p:spPr>
          <a:xfrm>
            <a:off x="260648" y="1472193"/>
            <a:ext cx="6336704"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テキスト プレースホルダー 1">
            <a:extLst>
              <a:ext uri="{FF2B5EF4-FFF2-40B4-BE49-F238E27FC236}">
                <a16:creationId xmlns:a16="http://schemas.microsoft.com/office/drawing/2014/main" id="{4CE20818-FA68-C44A-A714-AF788B345F57}"/>
              </a:ext>
            </a:extLst>
          </p:cNvPr>
          <p:cNvSpPr txBox="1">
            <a:spLocks/>
          </p:cNvSpPr>
          <p:nvPr/>
        </p:nvSpPr>
        <p:spPr>
          <a:xfrm>
            <a:off x="260648" y="5457057"/>
            <a:ext cx="6408712" cy="1440155"/>
          </a:xfrm>
          <a:prstGeom prst="rect">
            <a:avLst/>
          </a:prstGeom>
        </p:spPr>
        <p:txBody>
          <a:bodyPr/>
          <a:lstStyle>
            <a:lvl1pPr marL="237380" indent="-237380" algn="l" defTabSz="633012" rtl="0" eaLnBrk="1" latinLnBrk="0" hangingPunct="1">
              <a:spcBef>
                <a:spcPct val="20000"/>
              </a:spcBef>
              <a:buFont typeface="Arial" pitchFamily="34" charset="0"/>
              <a:buChar char="•"/>
              <a:defRPr kumimoji="1" sz="2215" kern="1200">
                <a:solidFill>
                  <a:schemeClr val="tx1"/>
                </a:solidFill>
                <a:latin typeface="+mn-lt"/>
                <a:ea typeface="+mn-ea"/>
                <a:cs typeface="+mn-cs"/>
              </a:defRPr>
            </a:lvl1pPr>
            <a:lvl2pPr marL="514323" indent="-197816" algn="l" defTabSz="633012" rtl="0" eaLnBrk="1" latinLnBrk="0" hangingPunct="1">
              <a:spcBef>
                <a:spcPct val="20000"/>
              </a:spcBef>
              <a:buFont typeface="Arial" pitchFamily="34" charset="0"/>
              <a:buChar char="–"/>
              <a:defRPr kumimoji="1" sz="1938" kern="1200">
                <a:solidFill>
                  <a:schemeClr val="tx1"/>
                </a:solidFill>
                <a:latin typeface="+mn-lt"/>
                <a:ea typeface="+mn-ea"/>
                <a:cs typeface="+mn-cs"/>
              </a:defRPr>
            </a:lvl2pPr>
            <a:lvl3pPr marL="791266" indent="-158254" algn="l" defTabSz="633012" rtl="0" eaLnBrk="1" latinLnBrk="0" hangingPunct="1">
              <a:spcBef>
                <a:spcPct val="20000"/>
              </a:spcBef>
              <a:buFont typeface="Arial" pitchFamily="34" charset="0"/>
              <a:buChar char="•"/>
              <a:defRPr kumimoji="1" sz="1662" kern="1200">
                <a:solidFill>
                  <a:schemeClr val="tx1"/>
                </a:solidFill>
                <a:latin typeface="+mn-lt"/>
                <a:ea typeface="+mn-ea"/>
                <a:cs typeface="+mn-cs"/>
              </a:defRPr>
            </a:lvl3pPr>
            <a:lvl4pPr marL="1107772"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4pPr>
            <a:lvl5pPr marL="1424278"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5pPr>
            <a:lvl6pPr marL="1740785"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6pPr>
            <a:lvl7pPr marL="2057291"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7pPr>
            <a:lvl8pPr marL="2373798"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8pPr>
            <a:lvl9pPr marL="2690303"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9pPr>
          </a:lstStyle>
          <a:p>
            <a:pPr marL="0" indent="0">
              <a:lnSpc>
                <a:spcPct val="150000"/>
              </a:lnSpc>
              <a:buNone/>
            </a:pPr>
            <a:r>
              <a:rPr lang="ja-JP" altLang="en-US" sz="1200"/>
              <a:t>会社（各拠点）で打刻用専用の</a:t>
            </a:r>
            <a:r>
              <a:rPr lang="en-US" altLang="ja-JP" sz="1200" dirty="0"/>
              <a:t>PC</a:t>
            </a:r>
            <a:r>
              <a:rPr lang="ja-JP" altLang="en-US" sz="1200"/>
              <a:t>・</a:t>
            </a:r>
            <a:r>
              <a:rPr lang="en-US" altLang="ja-JP" sz="1200" dirty="0"/>
              <a:t>SP</a:t>
            </a:r>
            <a:r>
              <a:rPr lang="ja-JP" altLang="en-US" sz="1200"/>
              <a:t>を一台設置し、管理者用アプリをインストールして、各社員は</a:t>
            </a:r>
            <a:r>
              <a:rPr lang="en-US" altLang="ja-JP" sz="1200" dirty="0"/>
              <a:t>ID</a:t>
            </a:r>
            <a:r>
              <a:rPr lang="ja-JP" altLang="en-US" sz="1200"/>
              <a:t>カード、定期券（</a:t>
            </a:r>
            <a:r>
              <a:rPr lang="en-US" altLang="ja-JP" sz="1200" dirty="0" err="1"/>
              <a:t>suica</a:t>
            </a:r>
            <a:r>
              <a:rPr lang="ja-JP" altLang="en-US" sz="1200"/>
              <a:t>、</a:t>
            </a:r>
            <a:r>
              <a:rPr lang="en-US" altLang="ja-JP" sz="1200" dirty="0" err="1"/>
              <a:t>pasumo</a:t>
            </a:r>
            <a:r>
              <a:rPr lang="ja-JP" altLang="en-US" sz="1200"/>
              <a:t>）をかざして打刻します。</a:t>
            </a:r>
            <a:endParaRPr lang="ja-JP" altLang="en-US" sz="1200">
              <a:latin typeface="+mn-ea"/>
            </a:endParaRPr>
          </a:p>
        </p:txBody>
      </p:sp>
      <p:sp>
        <p:nvSpPr>
          <p:cNvPr id="15" name="テキスト ボックス 14">
            <a:extLst>
              <a:ext uri="{FF2B5EF4-FFF2-40B4-BE49-F238E27FC236}">
                <a16:creationId xmlns:a16="http://schemas.microsoft.com/office/drawing/2014/main" id="{582DF4C1-13CF-D345-932C-3A5C9F5F3809}"/>
              </a:ext>
            </a:extLst>
          </p:cNvPr>
          <p:cNvSpPr txBox="1"/>
          <p:nvPr/>
        </p:nvSpPr>
        <p:spPr>
          <a:xfrm>
            <a:off x="260648" y="4980841"/>
            <a:ext cx="6336704" cy="307777"/>
          </a:xfrm>
          <a:prstGeom prst="rect">
            <a:avLst/>
          </a:prstGeom>
          <a:noFill/>
        </p:spPr>
        <p:txBody>
          <a:bodyPr wrap="square" rtlCol="0">
            <a:spAutoFit/>
          </a:bodyPr>
          <a:lstStyle/>
          <a:p>
            <a:r>
              <a:rPr kumimoji="1" lang="ja-JP" altLang="en-US" sz="1400" b="1">
                <a:solidFill>
                  <a:srgbClr val="1B529A"/>
                </a:solidFill>
              </a:rPr>
              <a:t>■</a:t>
            </a:r>
            <a:r>
              <a:rPr kumimoji="1" lang="ja-JP" altLang="en-US" sz="1400" b="1">
                <a:solidFill>
                  <a:srgbClr val="5D3A1A"/>
                </a:solidFill>
              </a:rPr>
              <a:t>  </a:t>
            </a:r>
            <a:r>
              <a:rPr lang="en-US" altLang="ja-JP" sz="1400" b="1" dirty="0">
                <a:solidFill>
                  <a:schemeClr val="tx1">
                    <a:lumMod val="75000"/>
                    <a:lumOff val="25000"/>
                  </a:schemeClr>
                </a:solidFill>
              </a:rPr>
              <a:t>IC</a:t>
            </a:r>
            <a:r>
              <a:rPr lang="ja-JP" altLang="en-US" sz="1400" b="1">
                <a:solidFill>
                  <a:schemeClr val="tx1">
                    <a:lumMod val="75000"/>
                    <a:lumOff val="25000"/>
                  </a:schemeClr>
                </a:solidFill>
              </a:rPr>
              <a:t>カード打刻</a:t>
            </a:r>
            <a:endParaRPr kumimoji="1" lang="ja-JP" altLang="en-US" sz="1400" b="1" dirty="0">
              <a:solidFill>
                <a:schemeClr val="tx1">
                  <a:lumMod val="75000"/>
                  <a:lumOff val="25000"/>
                </a:schemeClr>
              </a:solidFill>
            </a:endParaRPr>
          </a:p>
        </p:txBody>
      </p:sp>
      <p:cxnSp>
        <p:nvCxnSpPr>
          <p:cNvPr id="16" name="直線コネクタ 15">
            <a:extLst>
              <a:ext uri="{FF2B5EF4-FFF2-40B4-BE49-F238E27FC236}">
                <a16:creationId xmlns:a16="http://schemas.microsoft.com/office/drawing/2014/main" id="{FF9E630A-88FF-1F4C-9784-DB48369CE6B8}"/>
              </a:ext>
            </a:extLst>
          </p:cNvPr>
          <p:cNvCxnSpPr>
            <a:cxnSpLocks/>
          </p:cNvCxnSpPr>
          <p:nvPr/>
        </p:nvCxnSpPr>
        <p:spPr>
          <a:xfrm>
            <a:off x="260648" y="5288619"/>
            <a:ext cx="6336704"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51FE9C4C-7E46-9E45-A441-44747A92319B}"/>
              </a:ext>
            </a:extLst>
          </p:cNvPr>
          <p:cNvPicPr>
            <a:picLocks noChangeAspect="1"/>
          </p:cNvPicPr>
          <p:nvPr/>
        </p:nvPicPr>
        <p:blipFill rotWithShape="1">
          <a:blip r:embed="rId2"/>
          <a:srcRect b="6443"/>
          <a:stretch/>
        </p:blipFill>
        <p:spPr>
          <a:xfrm>
            <a:off x="1250307" y="2483698"/>
            <a:ext cx="4136876" cy="2397294"/>
          </a:xfrm>
          <a:prstGeom prst="rect">
            <a:avLst/>
          </a:prstGeom>
        </p:spPr>
      </p:pic>
      <p:pic>
        <p:nvPicPr>
          <p:cNvPr id="8" name="図 7">
            <a:extLst>
              <a:ext uri="{FF2B5EF4-FFF2-40B4-BE49-F238E27FC236}">
                <a16:creationId xmlns:a16="http://schemas.microsoft.com/office/drawing/2014/main" id="{408B953D-BD7D-444F-A63D-975466BFCC1B}"/>
              </a:ext>
            </a:extLst>
          </p:cNvPr>
          <p:cNvPicPr>
            <a:picLocks noChangeAspect="1"/>
          </p:cNvPicPr>
          <p:nvPr/>
        </p:nvPicPr>
        <p:blipFill>
          <a:blip r:embed="rId3"/>
          <a:stretch>
            <a:fillRect/>
          </a:stretch>
        </p:blipFill>
        <p:spPr>
          <a:xfrm>
            <a:off x="1369858" y="6722603"/>
            <a:ext cx="4118283" cy="2550877"/>
          </a:xfrm>
          <a:prstGeom prst="rect">
            <a:avLst/>
          </a:prstGeom>
        </p:spPr>
      </p:pic>
    </p:spTree>
    <p:extLst>
      <p:ext uri="{BB962C8B-B14F-4D97-AF65-F5344CB8AC3E}">
        <p14:creationId xmlns:p14="http://schemas.microsoft.com/office/powerpoint/2010/main" val="2219676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E9972F3-D8B3-454E-9D85-B1BBDDFC9130}"/>
              </a:ext>
            </a:extLst>
          </p:cNvPr>
          <p:cNvSpPr>
            <a:spLocks noGrp="1"/>
          </p:cNvSpPr>
          <p:nvPr>
            <p:ph type="body" sz="quarter" idx="4294967295"/>
          </p:nvPr>
        </p:nvSpPr>
        <p:spPr>
          <a:xfrm>
            <a:off x="260647" y="1352600"/>
            <a:ext cx="6264698" cy="2376264"/>
          </a:xfrm>
          <a:prstGeom prst="rect">
            <a:avLst/>
          </a:prstGeom>
        </p:spPr>
        <p:txBody>
          <a:bodyPr/>
          <a:lstStyle/>
          <a:p>
            <a:pPr marL="228600" indent="-228600">
              <a:lnSpc>
                <a:spcPct val="150000"/>
              </a:lnSpc>
              <a:buAutoNum type="arabicPeriod"/>
            </a:pPr>
            <a:r>
              <a:rPr lang="ja-JP" altLang="en-US" sz="1200">
                <a:solidFill>
                  <a:schemeClr val="tx1">
                    <a:lumMod val="75000"/>
                    <a:lumOff val="25000"/>
                  </a:schemeClr>
                </a:solidFill>
                <a:latin typeface="Meiryo" panose="020B0604030504040204" pitchFamily="34" charset="-128"/>
                <a:ea typeface="Meiryo" panose="020B0604030504040204" pitchFamily="34" charset="-128"/>
              </a:rPr>
              <a:t>「出勤」ボタンをクリックします。</a:t>
            </a:r>
            <a:br>
              <a:rPr lang="ja-JP" altLang="en-US" sz="1200">
                <a:solidFill>
                  <a:schemeClr val="tx1">
                    <a:lumMod val="75000"/>
                    <a:lumOff val="25000"/>
                  </a:schemeClr>
                </a:solidFill>
                <a:latin typeface="Meiryo" panose="020B0604030504040204" pitchFamily="34" charset="-128"/>
                <a:ea typeface="Meiryo" panose="020B0604030504040204" pitchFamily="34" charset="-128"/>
              </a:rPr>
            </a:br>
            <a:r>
              <a:rPr lang="en-US" altLang="ja-JP" sz="12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1200">
                <a:solidFill>
                  <a:schemeClr val="tx1">
                    <a:lumMod val="75000"/>
                    <a:lumOff val="25000"/>
                  </a:schemeClr>
                </a:solidFill>
                <a:latin typeface="Meiryo" panose="020B0604030504040204" pitchFamily="34" charset="-128"/>
                <a:ea typeface="Meiryo" panose="020B0604030504040204" pitchFamily="34" charset="-128"/>
              </a:rPr>
              <a:t>出勤は </a:t>
            </a:r>
            <a:r>
              <a:rPr lang="en-US" altLang="ja-JP" sz="1200" dirty="0">
                <a:solidFill>
                  <a:schemeClr val="tx1">
                    <a:lumMod val="75000"/>
                    <a:lumOff val="25000"/>
                  </a:schemeClr>
                </a:solidFill>
                <a:latin typeface="Meiryo" panose="020B0604030504040204" pitchFamily="34" charset="-128"/>
                <a:ea typeface="Meiryo" panose="020B0604030504040204" pitchFamily="34" charset="-128"/>
              </a:rPr>
              <a:t>1 </a:t>
            </a:r>
            <a:r>
              <a:rPr lang="ja-JP" altLang="en-US" sz="1200">
                <a:solidFill>
                  <a:schemeClr val="tx1">
                    <a:lumMod val="75000"/>
                    <a:lumOff val="25000"/>
                  </a:schemeClr>
                </a:solidFill>
                <a:latin typeface="Meiryo" panose="020B0604030504040204" pitchFamily="34" charset="-128"/>
                <a:ea typeface="Meiryo" panose="020B0604030504040204" pitchFamily="34" charset="-128"/>
              </a:rPr>
              <a:t>度クリックすると、同じ日では押せなくなります。出勤時刻を修正したい場合は日次勤怠画面より修正してくさい。</a:t>
            </a: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endParaRPr>
          </a:p>
          <a:p>
            <a:pPr marL="228600" indent="-228600">
              <a:lnSpc>
                <a:spcPct val="150000"/>
              </a:lnSpc>
              <a:buAutoNum type="arabicPeriod"/>
            </a:pP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endParaRPr>
          </a:p>
          <a:p>
            <a:pPr marL="228600" indent="-228600">
              <a:lnSpc>
                <a:spcPct val="150000"/>
              </a:lnSpc>
              <a:buFont typeface="Arial" pitchFamily="34" charset="0"/>
              <a:buAutoNum type="arabicPeriod"/>
            </a:pPr>
            <a:r>
              <a:rPr lang="ja-JP" altLang="en-US" sz="1200">
                <a:solidFill>
                  <a:schemeClr val="tx1">
                    <a:lumMod val="75000"/>
                    <a:lumOff val="25000"/>
                  </a:schemeClr>
                </a:solidFill>
                <a:latin typeface="Meiryo" panose="020B0604030504040204" pitchFamily="34" charset="-128"/>
                <a:ea typeface="Meiryo" panose="020B0604030504040204" pitchFamily="34" charset="-128"/>
              </a:rPr>
              <a:t>「退勤」ボタンをクリックします。</a:t>
            </a:r>
            <a:br>
              <a:rPr lang="ja-JP" altLang="en-US" sz="1200">
                <a:solidFill>
                  <a:schemeClr val="tx1">
                    <a:lumMod val="75000"/>
                    <a:lumOff val="25000"/>
                  </a:schemeClr>
                </a:solidFill>
                <a:latin typeface="Meiryo" panose="020B0604030504040204" pitchFamily="34" charset="-128"/>
                <a:ea typeface="Meiryo" panose="020B0604030504040204" pitchFamily="34" charset="-128"/>
              </a:rPr>
            </a:br>
            <a:r>
              <a:rPr lang="en-US" altLang="ja-JP" sz="12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1200">
                <a:solidFill>
                  <a:schemeClr val="tx1">
                    <a:lumMod val="75000"/>
                    <a:lumOff val="25000"/>
                  </a:schemeClr>
                </a:solidFill>
                <a:latin typeface="Meiryo" panose="020B0604030504040204" pitchFamily="34" charset="-128"/>
                <a:ea typeface="Meiryo" panose="020B0604030504040204" pitchFamily="34" charset="-128"/>
              </a:rPr>
              <a:t>出勤ボタンをクリックしていないと退勤ボタンを押すことが出来ません。また出勤と同じく</a:t>
            </a:r>
            <a:r>
              <a:rPr lang="en-US" altLang="ja-JP" sz="1200" dirty="0">
                <a:solidFill>
                  <a:schemeClr val="tx1">
                    <a:lumMod val="75000"/>
                    <a:lumOff val="25000"/>
                  </a:schemeClr>
                </a:solidFill>
                <a:latin typeface="Meiryo" panose="020B0604030504040204" pitchFamily="34" charset="-128"/>
                <a:ea typeface="Meiryo" panose="020B0604030504040204" pitchFamily="34" charset="-128"/>
              </a:rPr>
              <a:t>1 </a:t>
            </a:r>
            <a:r>
              <a:rPr lang="ja-JP" altLang="en-US" sz="1200">
                <a:solidFill>
                  <a:schemeClr val="tx1">
                    <a:lumMod val="75000"/>
                    <a:lumOff val="25000"/>
                  </a:schemeClr>
                </a:solidFill>
                <a:latin typeface="Meiryo" panose="020B0604030504040204" pitchFamily="34" charset="-128"/>
                <a:ea typeface="Meiryo" panose="020B0604030504040204" pitchFamily="34" charset="-128"/>
              </a:rPr>
              <a:t>度クリックすると同じ日では押せなくなります。退勤時刻を修正したい場合は日次勤怠画面より修正してください。</a:t>
            </a:r>
          </a:p>
          <a:p>
            <a:pPr>
              <a:lnSpc>
                <a:spcPct val="150000"/>
              </a:lnSpc>
            </a:pP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endParaRPr>
          </a:p>
          <a:p>
            <a:pPr>
              <a:lnSpc>
                <a:spcPct val="150000"/>
              </a:lnSpc>
            </a:pPr>
            <a:endParaRPr lang="ja-JP" altLang="en-US" sz="12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3" name="タイトル 2">
            <a:extLst>
              <a:ext uri="{FF2B5EF4-FFF2-40B4-BE49-F238E27FC236}">
                <a16:creationId xmlns:a16="http://schemas.microsoft.com/office/drawing/2014/main" id="{CF247052-3B99-2F45-8B32-78DA8D512DED}"/>
              </a:ext>
            </a:extLst>
          </p:cNvPr>
          <p:cNvSpPr>
            <a:spLocks noGrp="1"/>
          </p:cNvSpPr>
          <p:nvPr>
            <p:ph type="title"/>
          </p:nvPr>
        </p:nvSpPr>
        <p:spPr>
          <a:xfrm>
            <a:off x="0" y="0"/>
            <a:ext cx="5445224" cy="473906"/>
          </a:xfrm>
          <a:prstGeom prst="rect">
            <a:avLst/>
          </a:prstGeom>
        </p:spPr>
        <p:txBody>
          <a:bodyPr anchor="ctr"/>
          <a:lstStyle/>
          <a:p>
            <a:r>
              <a:rPr lang="en-US" altLang="ja-JP" sz="1400" dirty="0"/>
              <a:t>2-2. </a:t>
            </a:r>
            <a:r>
              <a:rPr lang="ja-JP" altLang="en-US" sz="1400"/>
              <a:t>出勤・退勤打刻</a:t>
            </a:r>
            <a:endParaRPr kumimoji="1" lang="ja-JP" altLang="en-US" sz="1400"/>
          </a:p>
        </p:txBody>
      </p:sp>
      <p:sp>
        <p:nvSpPr>
          <p:cNvPr id="7" name="テキスト プレースホルダー 1">
            <a:extLst>
              <a:ext uri="{FF2B5EF4-FFF2-40B4-BE49-F238E27FC236}">
                <a16:creationId xmlns:a16="http://schemas.microsoft.com/office/drawing/2014/main" id="{FEA8E61A-DE48-894B-A9F1-1083A679E8DA}"/>
              </a:ext>
            </a:extLst>
          </p:cNvPr>
          <p:cNvSpPr txBox="1">
            <a:spLocks/>
          </p:cNvSpPr>
          <p:nvPr/>
        </p:nvSpPr>
        <p:spPr>
          <a:xfrm>
            <a:off x="260648" y="689930"/>
            <a:ext cx="6372708" cy="582009"/>
          </a:xfrm>
          <a:prstGeom prst="rect">
            <a:avLst/>
          </a:prstGeom>
        </p:spPr>
        <p:txBody>
          <a:bodyPr anchor="ctr"/>
          <a:lstStyle>
            <a:lvl1pPr marL="0" indent="0" algn="l" defTabSz="633012" rtl="0" eaLnBrk="1" latinLnBrk="0" hangingPunct="1">
              <a:lnSpc>
                <a:spcPct val="150000"/>
              </a:lnSpc>
              <a:spcBef>
                <a:spcPct val="20000"/>
              </a:spcBef>
              <a:buFont typeface="Arial" pitchFamily="34" charset="0"/>
              <a:buNone/>
              <a:defRPr kumimoji="1" sz="1400" b="0" i="0" kern="1200">
                <a:solidFill>
                  <a:schemeClr val="tx1">
                    <a:lumMod val="75000"/>
                    <a:lumOff val="25000"/>
                  </a:schemeClr>
                </a:solidFill>
                <a:latin typeface="Meiryo" panose="020B0604030504040204" pitchFamily="34" charset="-128"/>
                <a:ea typeface="Meiryo" panose="020B0604030504040204" pitchFamily="34" charset="-128"/>
                <a:cs typeface="+mn-cs"/>
              </a:defRPr>
            </a:lvl1pPr>
            <a:lvl2pPr marL="316506" indent="0" algn="l" defTabSz="633012" rtl="0" eaLnBrk="1" latinLnBrk="0" hangingPunct="1">
              <a:spcBef>
                <a:spcPct val="20000"/>
              </a:spcBef>
              <a:buFont typeface="Arial" pitchFamily="34" charset="0"/>
              <a:buNone/>
              <a:defRPr kumimoji="1" sz="1938" kern="1200">
                <a:solidFill>
                  <a:schemeClr val="tx1"/>
                </a:solidFill>
                <a:latin typeface="+mn-lt"/>
                <a:ea typeface="+mn-ea"/>
                <a:cs typeface="+mn-cs"/>
              </a:defRPr>
            </a:lvl2pPr>
            <a:lvl3pPr marL="791266" indent="-158254" algn="l" defTabSz="633012" rtl="0" eaLnBrk="1" latinLnBrk="0" hangingPunct="1">
              <a:spcBef>
                <a:spcPct val="20000"/>
              </a:spcBef>
              <a:buFont typeface="Arial" pitchFamily="34" charset="0"/>
              <a:buChar char="•"/>
              <a:defRPr kumimoji="1" sz="1662" kern="1200">
                <a:solidFill>
                  <a:schemeClr val="tx1"/>
                </a:solidFill>
                <a:latin typeface="+mn-lt"/>
                <a:ea typeface="+mn-ea"/>
                <a:cs typeface="+mn-cs"/>
              </a:defRPr>
            </a:lvl3pPr>
            <a:lvl4pPr marL="1107772"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4pPr>
            <a:lvl5pPr marL="1424278"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5pPr>
            <a:lvl6pPr marL="1740785"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6pPr>
            <a:lvl7pPr marL="2057291"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7pPr>
            <a:lvl8pPr marL="2373798"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8pPr>
            <a:lvl9pPr marL="2690303"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9pPr>
          </a:lstStyle>
          <a:p>
            <a:pPr>
              <a:lnSpc>
                <a:spcPct val="120000"/>
              </a:lnSpc>
            </a:pPr>
            <a:r>
              <a:rPr lang="ja-JP" altLang="en-US" sz="1200" b="1"/>
              <a:t>ログイン後、打刻画面（上部ロゴメニュー </a:t>
            </a:r>
            <a:r>
              <a:rPr lang="en-US" altLang="ja-JP" sz="1200" b="1" dirty="0"/>
              <a:t>&gt; </a:t>
            </a:r>
            <a:r>
              <a:rPr lang="ja-JP" altLang="en-US" sz="1200" b="1"/>
              <a:t>「勤怠」 </a:t>
            </a:r>
            <a:r>
              <a:rPr lang="en-US" altLang="ja-JP" sz="1200" b="1" dirty="0"/>
              <a:t>&gt; </a:t>
            </a:r>
            <a:r>
              <a:rPr lang="ja-JP" altLang="en-US" sz="1200" b="1"/>
              <a:t>上部メニュー </a:t>
            </a:r>
            <a:r>
              <a:rPr lang="en-US" altLang="ja-JP" sz="1200" b="1" dirty="0"/>
              <a:t>&gt; </a:t>
            </a:r>
            <a:r>
              <a:rPr lang="ja-JP" altLang="en-US" sz="1200" b="1"/>
              <a:t>「打刻」で</a:t>
            </a:r>
            <a:r>
              <a:rPr lang="en-US" altLang="ja-JP" sz="1200" b="1" dirty="0"/>
              <a:t> </a:t>
            </a:r>
            <a:r>
              <a:rPr lang="ja-JP" altLang="en-US" sz="1200" b="1"/>
              <a:t>出退勤、休憩の打刻をすることができます。</a:t>
            </a:r>
          </a:p>
        </p:txBody>
      </p:sp>
      <p:pic>
        <p:nvPicPr>
          <p:cNvPr id="16" name="図 15" descr="グラフィカル ユーザー インターフェイス, アプリケーション, Teams&#10;&#10;自動的に生成された説明">
            <a:extLst>
              <a:ext uri="{FF2B5EF4-FFF2-40B4-BE49-F238E27FC236}">
                <a16:creationId xmlns:a16="http://schemas.microsoft.com/office/drawing/2014/main" id="{DBF6B0FB-465B-3843-A4DA-48BF74EEDB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88" y="4520952"/>
            <a:ext cx="2891678" cy="1531167"/>
          </a:xfrm>
          <a:prstGeom prst="rect">
            <a:avLst/>
          </a:prstGeom>
          <a:ln>
            <a:solidFill>
              <a:schemeClr val="bg1">
                <a:lumMod val="75000"/>
              </a:schemeClr>
            </a:solidFill>
          </a:ln>
        </p:spPr>
      </p:pic>
      <p:sp>
        <p:nvSpPr>
          <p:cNvPr id="19" name="テキスト プレースホルダー 1">
            <a:extLst>
              <a:ext uri="{FF2B5EF4-FFF2-40B4-BE49-F238E27FC236}">
                <a16:creationId xmlns:a16="http://schemas.microsoft.com/office/drawing/2014/main" id="{81F723A8-987E-584A-81AC-D2CA3CCFD2F8}"/>
              </a:ext>
            </a:extLst>
          </p:cNvPr>
          <p:cNvSpPr txBox="1">
            <a:spLocks/>
          </p:cNvSpPr>
          <p:nvPr/>
        </p:nvSpPr>
        <p:spPr>
          <a:xfrm>
            <a:off x="548680" y="4112273"/>
            <a:ext cx="5328592" cy="408679"/>
          </a:xfrm>
          <a:prstGeom prst="rect">
            <a:avLst/>
          </a:prstGeom>
        </p:spPr>
        <p:txBody>
          <a:bodyPr/>
          <a:lstStyle>
            <a:lvl1pPr marL="237380" indent="-237380" algn="l" defTabSz="633012" rtl="0" eaLnBrk="1" latinLnBrk="0" hangingPunct="1">
              <a:spcBef>
                <a:spcPct val="20000"/>
              </a:spcBef>
              <a:buFont typeface="Arial" pitchFamily="34" charset="0"/>
              <a:buChar char="•"/>
              <a:defRPr kumimoji="1" sz="2215" kern="1200">
                <a:solidFill>
                  <a:schemeClr val="tx1"/>
                </a:solidFill>
                <a:latin typeface="+mn-lt"/>
                <a:ea typeface="+mn-ea"/>
                <a:cs typeface="+mn-cs"/>
              </a:defRPr>
            </a:lvl1pPr>
            <a:lvl2pPr marL="514323" indent="-197816" algn="l" defTabSz="633012" rtl="0" eaLnBrk="1" latinLnBrk="0" hangingPunct="1">
              <a:spcBef>
                <a:spcPct val="20000"/>
              </a:spcBef>
              <a:buFont typeface="Arial" pitchFamily="34" charset="0"/>
              <a:buChar char="–"/>
              <a:defRPr kumimoji="1" sz="1938" kern="1200">
                <a:solidFill>
                  <a:schemeClr val="tx1"/>
                </a:solidFill>
                <a:latin typeface="+mn-lt"/>
                <a:ea typeface="+mn-ea"/>
                <a:cs typeface="+mn-cs"/>
              </a:defRPr>
            </a:lvl2pPr>
            <a:lvl3pPr marL="791266" indent="-158254" algn="l" defTabSz="633012" rtl="0" eaLnBrk="1" latinLnBrk="0" hangingPunct="1">
              <a:spcBef>
                <a:spcPct val="20000"/>
              </a:spcBef>
              <a:buFont typeface="Arial" pitchFamily="34" charset="0"/>
              <a:buChar char="•"/>
              <a:defRPr kumimoji="1" sz="1662" kern="1200">
                <a:solidFill>
                  <a:schemeClr val="tx1"/>
                </a:solidFill>
                <a:latin typeface="+mn-lt"/>
                <a:ea typeface="+mn-ea"/>
                <a:cs typeface="+mn-cs"/>
              </a:defRPr>
            </a:lvl3pPr>
            <a:lvl4pPr marL="1107772"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4pPr>
            <a:lvl5pPr marL="1424278"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5pPr>
            <a:lvl6pPr marL="1740785"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6pPr>
            <a:lvl7pPr marL="2057291"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7pPr>
            <a:lvl8pPr marL="2373798"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8pPr>
            <a:lvl9pPr marL="2690303" indent="-158254" algn="l" defTabSz="633012" rtl="0" eaLnBrk="1" latinLnBrk="0" hangingPunct="1">
              <a:spcBef>
                <a:spcPct val="20000"/>
              </a:spcBef>
              <a:buFont typeface="Arial" pitchFamily="34" charset="0"/>
              <a:buChar char="•"/>
              <a:defRPr kumimoji="1" sz="1385" kern="1200">
                <a:solidFill>
                  <a:schemeClr val="tx1"/>
                </a:solidFill>
                <a:latin typeface="+mn-lt"/>
                <a:ea typeface="+mn-ea"/>
                <a:cs typeface="+mn-cs"/>
              </a:defRPr>
            </a:lvl9pPr>
          </a:lstStyle>
          <a:p>
            <a:pPr marL="0" indent="0">
              <a:lnSpc>
                <a:spcPct val="150000"/>
              </a:lnSpc>
              <a:buNone/>
            </a:pPr>
            <a:r>
              <a:rPr lang="en-US" altLang="ja-JP" sz="1200" b="1" dirty="0">
                <a:solidFill>
                  <a:srgbClr val="1B529A"/>
                </a:solidFill>
                <a:latin typeface="Meiryo" panose="020B0604030504040204" pitchFamily="34" charset="-128"/>
                <a:ea typeface="Meiryo" panose="020B0604030504040204" pitchFamily="34" charset="-128"/>
              </a:rPr>
              <a:t>PC</a:t>
            </a:r>
            <a:r>
              <a:rPr lang="ja-JP" altLang="en-US" sz="1200" b="1">
                <a:solidFill>
                  <a:srgbClr val="1B529A"/>
                </a:solidFill>
                <a:latin typeface="Meiryo" panose="020B0604030504040204" pitchFamily="34" charset="-128"/>
                <a:ea typeface="Meiryo" panose="020B0604030504040204" pitchFamily="34" charset="-128"/>
              </a:rPr>
              <a:t>　　　　　　　　　　　　　　　　　　　　　</a:t>
            </a:r>
            <a:r>
              <a:rPr lang="en-US" altLang="ja-JP" sz="1200" b="1" dirty="0">
                <a:solidFill>
                  <a:srgbClr val="1B529A"/>
                </a:solidFill>
                <a:latin typeface="Meiryo" panose="020B0604030504040204" pitchFamily="34" charset="-128"/>
                <a:ea typeface="Meiryo" panose="020B0604030504040204" pitchFamily="34" charset="-128"/>
              </a:rPr>
              <a:t> </a:t>
            </a:r>
            <a:r>
              <a:rPr lang="ja-JP" altLang="en-US" sz="1200" b="1">
                <a:solidFill>
                  <a:srgbClr val="1B529A"/>
                </a:solidFill>
                <a:latin typeface="Meiryo" panose="020B0604030504040204" pitchFamily="34" charset="-128"/>
                <a:ea typeface="Meiryo" panose="020B0604030504040204" pitchFamily="34" charset="-128"/>
              </a:rPr>
              <a:t>　</a:t>
            </a:r>
            <a:r>
              <a:rPr lang="ja-JP" altLang="en-US" sz="1100" b="1">
                <a:solidFill>
                  <a:srgbClr val="1B529A"/>
                </a:solidFill>
                <a:latin typeface="Meiryo" panose="020B0604030504040204" pitchFamily="34" charset="-128"/>
                <a:ea typeface="Meiryo" panose="020B0604030504040204" pitchFamily="34" charset="-128"/>
              </a:rPr>
              <a:t>スマートフォン</a:t>
            </a:r>
            <a:endParaRPr lang="ja-JP" altLang="en-US" sz="1200" b="1">
              <a:solidFill>
                <a:srgbClr val="1B529A"/>
              </a:solidFill>
              <a:latin typeface="Meiryo" panose="020B0604030504040204" pitchFamily="34" charset="-128"/>
              <a:ea typeface="Meiryo" panose="020B0604030504040204" pitchFamily="34" charset="-128"/>
            </a:endParaRPr>
          </a:p>
        </p:txBody>
      </p:sp>
      <p:pic>
        <p:nvPicPr>
          <p:cNvPr id="23" name="図 22">
            <a:extLst>
              <a:ext uri="{FF2B5EF4-FFF2-40B4-BE49-F238E27FC236}">
                <a16:creationId xmlns:a16="http://schemas.microsoft.com/office/drawing/2014/main" id="{F5D953F0-5690-B345-8A73-314A8B53A1B0}"/>
              </a:ext>
            </a:extLst>
          </p:cNvPr>
          <p:cNvPicPr>
            <a:picLocks noChangeAspect="1"/>
          </p:cNvPicPr>
          <p:nvPr/>
        </p:nvPicPr>
        <p:blipFill>
          <a:blip r:embed="rId3"/>
          <a:stretch>
            <a:fillRect/>
          </a:stretch>
        </p:blipFill>
        <p:spPr>
          <a:xfrm>
            <a:off x="4065198" y="4502100"/>
            <a:ext cx="1943100" cy="4051300"/>
          </a:xfrm>
          <a:prstGeom prst="rect">
            <a:avLst/>
          </a:prstGeom>
        </p:spPr>
      </p:pic>
    </p:spTree>
    <p:extLst>
      <p:ext uri="{BB962C8B-B14F-4D97-AF65-F5344CB8AC3E}">
        <p14:creationId xmlns:p14="http://schemas.microsoft.com/office/powerpoint/2010/main" val="305047446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rgbClr val="EE7609"/>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6163</TotalTime>
  <Words>1891</Words>
  <Application>Microsoft Macintosh PowerPoint</Application>
  <PresentationFormat>A4 210 x 297 mm</PresentationFormat>
  <Paragraphs>174</Paragraphs>
  <Slides>19</Slides>
  <Notes>5</Notes>
  <HiddenSlides>0</HiddenSlides>
  <MMClips>0</MMClips>
  <ScaleCrop>false</ScaleCrop>
  <HeadingPairs>
    <vt:vector size="6" baseType="variant">
      <vt:variant>
        <vt:lpstr>使用されているフォント</vt:lpstr>
      </vt:variant>
      <vt:variant>
        <vt:i4>6</vt:i4>
      </vt:variant>
      <vt:variant>
        <vt:lpstr>テーマ</vt:lpstr>
      </vt:variant>
      <vt:variant>
        <vt:i4>2</vt:i4>
      </vt:variant>
      <vt:variant>
        <vt:lpstr>スライド タイトル</vt:lpstr>
      </vt:variant>
      <vt:variant>
        <vt:i4>19</vt:i4>
      </vt:variant>
    </vt:vector>
  </HeadingPairs>
  <TitlesOfParts>
    <vt:vector size="27" baseType="lpstr">
      <vt:lpstr>Meiryo</vt:lpstr>
      <vt:lpstr>Meiryo</vt:lpstr>
      <vt:lpstr>Yu Gothic</vt:lpstr>
      <vt:lpstr>Yu Gothic</vt:lpstr>
      <vt:lpstr>Arial</vt:lpstr>
      <vt:lpstr>Calibri</vt:lpstr>
      <vt:lpstr>Office テーマ</vt:lpstr>
      <vt:lpstr>デザインの設定</vt:lpstr>
      <vt:lpstr>PowerPoint プレゼンテーション</vt:lpstr>
      <vt:lpstr>はじめに</vt:lpstr>
      <vt:lpstr>目次</vt:lpstr>
      <vt:lpstr>PowerPoint プレゼンテーション</vt:lpstr>
      <vt:lpstr>1-1. ログイン・パスワード変更</vt:lpstr>
      <vt:lpstr>1-2. アプリダウンロード</vt:lpstr>
      <vt:lpstr>2. 打刻方法</vt:lpstr>
      <vt:lpstr>2-1. 打刻方法について</vt:lpstr>
      <vt:lpstr>2-2. 出勤・退勤打刻</vt:lpstr>
      <vt:lpstr>2-3. 休憩打刻</vt:lpstr>
      <vt:lpstr>2-4. ICカード打刻</vt:lpstr>
      <vt:lpstr>3. 日次勤怠</vt:lpstr>
      <vt:lpstr>3-1. 日次勤怠の修正（1/2）</vt:lpstr>
      <vt:lpstr>3-1. 日次勤怠の修正（2/2）</vt:lpstr>
      <vt:lpstr>3-2. 日次勤怠申請</vt:lpstr>
      <vt:lpstr>3-3. 月末締め申請</vt:lpstr>
      <vt:lpstr>4. 届出申請</vt:lpstr>
      <vt:lpstr>4-1. 届出申請（1/2）</vt:lpstr>
      <vt:lpstr>4-1. 届出申請（2/2）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hamada</dc:creator>
  <cp:lastModifiedBy>大石 夏実</cp:lastModifiedBy>
  <cp:revision>308</cp:revision>
  <cp:lastPrinted>2019-09-25T10:50:18Z</cp:lastPrinted>
  <dcterms:created xsi:type="dcterms:W3CDTF">2014-04-14T01:39:15Z</dcterms:created>
  <dcterms:modified xsi:type="dcterms:W3CDTF">2022-02-06T06:43:10Z</dcterms:modified>
</cp:coreProperties>
</file>