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>
  <p:sldMasterIdLst>
    <p:sldMasterId id="2147483648" r:id="rId1"/>
    <p:sldMasterId id="2147483651" r:id="rId2"/>
  </p:sldMasterIdLst>
  <p:notesMasterIdLst>
    <p:notesMasterId r:id="rId15"/>
  </p:notesMasterIdLst>
  <p:handoutMasterIdLst>
    <p:handoutMasterId r:id="rId16"/>
  </p:handoutMasterIdLst>
  <p:sldIdLst>
    <p:sldId id="271" r:id="rId3"/>
    <p:sldId id="275" r:id="rId4"/>
    <p:sldId id="272" r:id="rId5"/>
    <p:sldId id="284" r:id="rId6"/>
    <p:sldId id="276" r:id="rId7"/>
    <p:sldId id="280" r:id="rId8"/>
    <p:sldId id="285" r:id="rId9"/>
    <p:sldId id="277" r:id="rId10"/>
    <p:sldId id="279" r:id="rId11"/>
    <p:sldId id="290" r:id="rId12"/>
    <p:sldId id="288" r:id="rId13"/>
    <p:sldId id="291" r:id="rId14"/>
  </p:sldIdLst>
  <p:sldSz cx="6858000" cy="9906000" type="A4"/>
  <p:notesSz cx="9866313" cy="6735763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075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22" userDrawn="1">
          <p15:clr>
            <a:srgbClr val="A4A3A4"/>
          </p15:clr>
        </p15:guide>
        <p15:guide id="2" pos="3108" userDrawn="1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872260F-30E8-3167-1BCF-F7B61F1E5CD7}" name="持田 景子" initials="持田" userId="S::keiko.mochida@bizreach.co.jp::17581d2e-f48d-4a6b-97e8-824e918b61c3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B529A"/>
    <a:srgbClr val="000000"/>
    <a:srgbClr val="5D3A1A"/>
    <a:srgbClr val="E9E1DF"/>
    <a:srgbClr val="EE7609"/>
    <a:srgbClr val="F4F1EF"/>
    <a:srgbClr val="96806A"/>
    <a:srgbClr val="AF8015"/>
    <a:srgbClr val="C28D18"/>
    <a:srgbClr val="BF91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146" autoAdjust="0"/>
    <p:restoredTop sz="95680" autoAdjust="0"/>
  </p:normalViewPr>
  <p:slideViewPr>
    <p:cSldViewPr>
      <p:cViewPr varScale="1">
        <p:scale>
          <a:sx n="75" d="100"/>
          <a:sy n="75" d="100"/>
        </p:scale>
        <p:origin x="3312" y="160"/>
      </p:cViewPr>
      <p:guideLst>
        <p:guide orient="horz" pos="3075"/>
        <p:guide pos="2160"/>
      </p:guideLst>
    </p:cSldViewPr>
  </p:slideViewPr>
  <p:notesTextViewPr>
    <p:cViewPr>
      <p:scale>
        <a:sx n="20" d="100"/>
        <a:sy n="2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7" d="100"/>
          <a:sy n="87" d="100"/>
        </p:scale>
        <p:origin x="-3870" y="-72"/>
      </p:cViewPr>
      <p:guideLst>
        <p:guide orient="horz" pos="2122"/>
        <p:guide pos="310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microsoft.com/office/2018/10/relationships/authors" Target="author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4275403" cy="336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quarter" idx="1"/>
          </p:nvPr>
        </p:nvSpPr>
        <p:spPr>
          <a:xfrm>
            <a:off x="5588629" y="0"/>
            <a:ext cx="4275403" cy="336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BE8EFC-93C0-4670-BEEE-019384317408}" type="datetimeFigureOut">
              <a:rPr kumimoji="1" lang="ja-JP" altLang="en-US" smtClean="0"/>
              <a:pPr/>
              <a:t>2022/10/5</a:t>
            </a:fld>
            <a:endParaRPr kumimoji="1"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2"/>
          </p:nvPr>
        </p:nvSpPr>
        <p:spPr>
          <a:xfrm>
            <a:off x="2" y="6397806"/>
            <a:ext cx="4275403" cy="336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3"/>
          </p:nvPr>
        </p:nvSpPr>
        <p:spPr>
          <a:xfrm>
            <a:off x="5588629" y="6397806"/>
            <a:ext cx="4275403" cy="336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88E7C9-2008-4641-9620-022E6A70C808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4733104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4275403" cy="336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idx="1"/>
          </p:nvPr>
        </p:nvSpPr>
        <p:spPr>
          <a:xfrm>
            <a:off x="5588629" y="0"/>
            <a:ext cx="4275403" cy="336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B9F50D-413F-4598-9836-FFC89F632C24}" type="datetimeFigureOut">
              <a:rPr kumimoji="1" lang="ja-JP" altLang="en-US" smtClean="0"/>
              <a:pPr/>
              <a:t>2022/10/5</a:t>
            </a:fld>
            <a:endParaRPr kumimoji="1" lang="ja-JP" altLang="en-US"/>
          </a:p>
        </p:txBody>
      </p:sp>
      <p:sp>
        <p:nvSpPr>
          <p:cNvPr id="4" name="スライド イメージ プレースホルダ 3"/>
          <p:cNvSpPr>
            <a:spLocks noGrp="1" noRot="1" noChangeAspect="1"/>
          </p:cNvSpPr>
          <p:nvPr>
            <p:ph type="sldImg" idx="2"/>
          </p:nvPr>
        </p:nvSpPr>
        <p:spPr>
          <a:xfrm>
            <a:off x="4057650" y="504825"/>
            <a:ext cx="1751013" cy="25273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986632" y="3199488"/>
            <a:ext cx="7893050" cy="30310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4"/>
          </p:nvPr>
        </p:nvSpPr>
        <p:spPr>
          <a:xfrm>
            <a:off x="2" y="6397806"/>
            <a:ext cx="4275403" cy="336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5"/>
          </p:nvPr>
        </p:nvSpPr>
        <p:spPr>
          <a:xfrm>
            <a:off x="5588629" y="6397806"/>
            <a:ext cx="4275403" cy="336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6ADB22-D1E5-4507-82C5-6CD0C5413795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697811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6ADB22-D1E5-4507-82C5-6CD0C5413795}" type="slidenum">
              <a:rPr kumimoji="1" lang="ja-JP" altLang="en-US" smtClean="0"/>
              <a:pPr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322488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6ADB22-D1E5-4507-82C5-6CD0C5413795}" type="slidenum">
              <a:rPr kumimoji="1" lang="ja-JP" altLang="en-US" smtClean="0"/>
              <a:pPr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327291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96;p27">
            <a:extLst>
              <a:ext uri="{FF2B5EF4-FFF2-40B4-BE49-F238E27FC236}">
                <a16:creationId xmlns:a16="http://schemas.microsoft.com/office/drawing/2014/main" id="{FF379A85-C31E-044C-B8A7-A6B696054CF8}"/>
              </a:ext>
            </a:extLst>
          </p:cNvPr>
          <p:cNvPicPr preferRelativeResize="0"/>
          <p:nvPr userDrawn="1"/>
        </p:nvPicPr>
        <p:blipFill rotWithShape="1">
          <a:blip r:embed="rId2">
            <a:alphaModFix amt="27000"/>
          </a:blip>
          <a:srcRect/>
          <a:stretch/>
        </p:blipFill>
        <p:spPr>
          <a:xfrm rot="5400000">
            <a:off x="-1076034" y="1564542"/>
            <a:ext cx="9037451" cy="6885384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rgbClr val="000000">
                <a:alpha val="6669"/>
              </a:srgbClr>
            </a:outerShdw>
          </a:effectLst>
        </p:spPr>
      </p:pic>
      <p:sp>
        <p:nvSpPr>
          <p:cNvPr id="5" name="タイトル 1">
            <a:extLst>
              <a:ext uri="{FF2B5EF4-FFF2-40B4-BE49-F238E27FC236}">
                <a16:creationId xmlns:a16="http://schemas.microsoft.com/office/drawing/2014/main" id="{20005F59-5597-8B49-9E5B-289C95C743A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4232920"/>
            <a:ext cx="6857998" cy="576064"/>
          </a:xfrm>
          <a:prstGeom prst="rect">
            <a:avLst/>
          </a:prstGeom>
        </p:spPr>
        <p:txBody>
          <a:bodyPr anchor="ctr"/>
          <a:lstStyle>
            <a:lvl1pPr>
              <a:defRPr sz="2800" b="1" i="0">
                <a:solidFill>
                  <a:srgbClr val="1B529A"/>
                </a:solidFill>
                <a:latin typeface="Meiryo" panose="020B0604030504040204" pitchFamily="34" charset="-128"/>
                <a:ea typeface="Meiryo" panose="020B0604030504040204" pitchFamily="34" charset="-128"/>
              </a:defRPr>
            </a:lvl1pPr>
          </a:lstStyle>
          <a:p>
            <a:r>
              <a:rPr kumimoji="1" lang="ja-JP" altLang="en-US"/>
              <a:t>マスタ タイトルの書式設定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36776345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図プレースホルダー 2">
            <a:extLst>
              <a:ext uri="{FF2B5EF4-FFF2-40B4-BE49-F238E27FC236}">
                <a16:creationId xmlns:a16="http://schemas.microsoft.com/office/drawing/2014/main" id="{04369085-C203-584A-8471-EA6EAC6AB7C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88640" y="1456008"/>
            <a:ext cx="4104456" cy="2583300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12" name="図プレースホルダー 2">
            <a:extLst>
              <a:ext uri="{FF2B5EF4-FFF2-40B4-BE49-F238E27FC236}">
                <a16:creationId xmlns:a16="http://schemas.microsoft.com/office/drawing/2014/main" id="{6B3A4F9E-6781-9C4C-9453-890FE9B5B64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88640" y="4236221"/>
            <a:ext cx="4104456" cy="2583300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13" name="図プレースホルダー 2">
            <a:extLst>
              <a:ext uri="{FF2B5EF4-FFF2-40B4-BE49-F238E27FC236}">
                <a16:creationId xmlns:a16="http://schemas.microsoft.com/office/drawing/2014/main" id="{7CBFBCB6-5E8E-1F46-8A37-D3497109A7FA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88640" y="7016434"/>
            <a:ext cx="4104456" cy="2583300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16" name="テキスト プレースホルダー 15">
            <a:extLst>
              <a:ext uri="{FF2B5EF4-FFF2-40B4-BE49-F238E27FC236}">
                <a16:creationId xmlns:a16="http://schemas.microsoft.com/office/drawing/2014/main" id="{AA3E109A-410B-1245-9357-FA6F4F468AD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8640" y="688305"/>
            <a:ext cx="6515544" cy="554567"/>
          </a:xfrm>
          <a:prstGeom prst="rect">
            <a:avLst/>
          </a:prstGeom>
        </p:spPr>
        <p:txBody>
          <a:bodyPr vert="horz" anchor="t"/>
          <a:lstStyle>
            <a:lvl1pPr marL="0" marR="0" indent="0" algn="l" defTabSz="633012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 b="1" i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</a:defRPr>
            </a:lvl1pPr>
            <a:lvl2pPr marL="316506" indent="0">
              <a:buNone/>
              <a:defRPr/>
            </a:lvl2pPr>
          </a:lstStyle>
          <a:p>
            <a:pPr marL="0" marR="0" lvl="0" indent="0" algn="l" defTabSz="63301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1" lang="ja-JP" altLang="en-US"/>
              <a:t>マスター テキストの書式設定マスター テキストの書式設定</a:t>
            </a:r>
          </a:p>
          <a:p>
            <a:pPr marL="0" marR="0" lvl="0" indent="0" algn="l" defTabSz="63301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タイトル 4">
            <a:extLst>
              <a:ext uri="{FF2B5EF4-FFF2-40B4-BE49-F238E27FC236}">
                <a16:creationId xmlns:a16="http://schemas.microsoft.com/office/drawing/2014/main" id="{82FBAF48-52E2-8B41-B2A6-688457C9C6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1875" y="0"/>
            <a:ext cx="5529107" cy="488504"/>
          </a:xfrm>
          <a:prstGeom prst="rect">
            <a:avLst/>
          </a:prstGeom>
        </p:spPr>
        <p:txBody>
          <a:bodyPr vert="horz" anchor="ctr"/>
          <a:lstStyle>
            <a:lvl1pPr algn="l">
              <a:lnSpc>
                <a:spcPct val="100000"/>
              </a:lnSpc>
              <a:defRPr sz="1600" b="0" i="0" spc="0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defRPr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14" name="テキスト プレースホルダー 28">
            <a:extLst>
              <a:ext uri="{FF2B5EF4-FFF2-40B4-BE49-F238E27FC236}">
                <a16:creationId xmlns:a16="http://schemas.microsoft.com/office/drawing/2014/main" id="{2C49C8E7-3D34-F54F-9DB2-ECBD63F5DF7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437112" y="1456008"/>
            <a:ext cx="2267071" cy="2583300"/>
          </a:xfrm>
          <a:prstGeom prst="rect">
            <a:avLst/>
          </a:prstGeom>
        </p:spPr>
        <p:txBody>
          <a:bodyPr lIns="90000">
            <a:normAutofit/>
          </a:bodyPr>
          <a:lstStyle>
            <a:lvl1pPr marL="0" indent="0">
              <a:lnSpc>
                <a:spcPts val="1200"/>
              </a:lnSpc>
              <a:buNone/>
              <a:defRPr sz="1000" b="0" i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</a:defRPr>
            </a:lvl1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15" name="テキスト プレースホルダー 28">
            <a:extLst>
              <a:ext uri="{FF2B5EF4-FFF2-40B4-BE49-F238E27FC236}">
                <a16:creationId xmlns:a16="http://schemas.microsoft.com/office/drawing/2014/main" id="{AD0F0D38-9BAA-9043-93B0-BCA3A58A54A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437112" y="4236221"/>
            <a:ext cx="2267071" cy="2583300"/>
          </a:xfrm>
          <a:prstGeom prst="rect">
            <a:avLst/>
          </a:prstGeom>
        </p:spPr>
        <p:txBody>
          <a:bodyPr lIns="90000">
            <a:normAutofit/>
          </a:bodyPr>
          <a:lstStyle>
            <a:lvl1pPr marL="0" indent="0">
              <a:lnSpc>
                <a:spcPts val="1200"/>
              </a:lnSpc>
              <a:buNone/>
              <a:defRPr sz="1000" b="0" i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</a:defRPr>
            </a:lvl1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17" name="テキスト プレースホルダー 28">
            <a:extLst>
              <a:ext uri="{FF2B5EF4-FFF2-40B4-BE49-F238E27FC236}">
                <a16:creationId xmlns:a16="http://schemas.microsoft.com/office/drawing/2014/main" id="{0F45579B-F273-3349-85D8-775CFC302675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437112" y="7016434"/>
            <a:ext cx="2267071" cy="2583300"/>
          </a:xfrm>
          <a:prstGeom prst="rect">
            <a:avLst/>
          </a:prstGeom>
        </p:spPr>
        <p:txBody>
          <a:bodyPr lIns="90000">
            <a:normAutofit/>
          </a:bodyPr>
          <a:lstStyle>
            <a:lvl1pPr marL="0" indent="0">
              <a:lnSpc>
                <a:spcPts val="1200"/>
              </a:lnSpc>
              <a:buNone/>
              <a:defRPr sz="1000" b="0" i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</a:defRPr>
            </a:lvl1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cxnSp>
        <p:nvCxnSpPr>
          <p:cNvPr id="18" name="直線コネクタ 17">
            <a:extLst>
              <a:ext uri="{FF2B5EF4-FFF2-40B4-BE49-F238E27FC236}">
                <a16:creationId xmlns:a16="http://schemas.microsoft.com/office/drawing/2014/main" id="{AEE5CC1B-C093-054E-A2FF-C57A59A9C6E2}"/>
              </a:ext>
            </a:extLst>
          </p:cNvPr>
          <p:cNvCxnSpPr>
            <a:cxnSpLocks/>
          </p:cNvCxnSpPr>
          <p:nvPr userDrawn="1"/>
        </p:nvCxnSpPr>
        <p:spPr>
          <a:xfrm>
            <a:off x="0" y="1352600"/>
            <a:ext cx="6858000" cy="0"/>
          </a:xfrm>
          <a:prstGeom prst="line">
            <a:avLst/>
          </a:prstGeom>
          <a:ln w="31750" cap="rnd">
            <a:solidFill>
              <a:schemeClr val="bg1">
                <a:lumMod val="85000"/>
              </a:schemeClr>
            </a:solidFill>
            <a:prstDash val="sysDot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コネクタ 20">
            <a:extLst>
              <a:ext uri="{FF2B5EF4-FFF2-40B4-BE49-F238E27FC236}">
                <a16:creationId xmlns:a16="http://schemas.microsoft.com/office/drawing/2014/main" id="{0AB64A86-85CF-8A4C-96F1-604969223EAF}"/>
              </a:ext>
            </a:extLst>
          </p:cNvPr>
          <p:cNvCxnSpPr>
            <a:cxnSpLocks/>
          </p:cNvCxnSpPr>
          <p:nvPr userDrawn="1"/>
        </p:nvCxnSpPr>
        <p:spPr>
          <a:xfrm>
            <a:off x="-11875" y="4149036"/>
            <a:ext cx="6858000" cy="0"/>
          </a:xfrm>
          <a:prstGeom prst="line">
            <a:avLst/>
          </a:prstGeom>
          <a:ln w="31750" cap="rnd">
            <a:solidFill>
              <a:schemeClr val="bg1">
                <a:lumMod val="85000"/>
              </a:schemeClr>
            </a:solidFill>
            <a:prstDash val="sysDot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コネクタ 21">
            <a:extLst>
              <a:ext uri="{FF2B5EF4-FFF2-40B4-BE49-F238E27FC236}">
                <a16:creationId xmlns:a16="http://schemas.microsoft.com/office/drawing/2014/main" id="{2921734E-3195-7349-BFFA-19EC259BF7F6}"/>
              </a:ext>
            </a:extLst>
          </p:cNvPr>
          <p:cNvCxnSpPr>
            <a:cxnSpLocks/>
          </p:cNvCxnSpPr>
          <p:nvPr userDrawn="1"/>
        </p:nvCxnSpPr>
        <p:spPr>
          <a:xfrm>
            <a:off x="18393" y="6920455"/>
            <a:ext cx="6858000" cy="0"/>
          </a:xfrm>
          <a:prstGeom prst="line">
            <a:avLst/>
          </a:prstGeom>
          <a:ln w="31750" cap="rnd">
            <a:solidFill>
              <a:schemeClr val="bg1">
                <a:lumMod val="85000"/>
              </a:schemeClr>
            </a:solidFill>
            <a:prstDash val="sysDot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47271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プレースホルダー 15">
            <a:extLst>
              <a:ext uri="{FF2B5EF4-FFF2-40B4-BE49-F238E27FC236}">
                <a16:creationId xmlns:a16="http://schemas.microsoft.com/office/drawing/2014/main" id="{6FA098CF-B0F6-3D44-9E7E-94CD42C6307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8640" y="688305"/>
            <a:ext cx="6515544" cy="554567"/>
          </a:xfrm>
          <a:prstGeom prst="rect">
            <a:avLst/>
          </a:prstGeom>
        </p:spPr>
        <p:txBody>
          <a:bodyPr vert="horz" anchor="t"/>
          <a:lstStyle>
            <a:lvl1pPr marL="0" marR="0" indent="0" algn="l" defTabSz="633012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 b="1" i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</a:defRPr>
            </a:lvl1pPr>
            <a:lvl2pPr marL="316506" indent="0">
              <a:buNone/>
              <a:defRPr/>
            </a:lvl2pPr>
          </a:lstStyle>
          <a:p>
            <a:pPr marL="0" marR="0" lvl="0" indent="0" algn="l" defTabSz="63301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1" lang="ja-JP" altLang="en-US"/>
              <a:t>マスター テキストの書式設定マスター テキストの書式設定</a:t>
            </a:r>
          </a:p>
          <a:p>
            <a:pPr marL="0" marR="0" lvl="0" indent="0" algn="l" defTabSz="63301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タイトル 4">
            <a:extLst>
              <a:ext uri="{FF2B5EF4-FFF2-40B4-BE49-F238E27FC236}">
                <a16:creationId xmlns:a16="http://schemas.microsoft.com/office/drawing/2014/main" id="{7CF2F65A-3A9C-8946-8F32-A4C9AC1770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1875" y="0"/>
            <a:ext cx="5529107" cy="488504"/>
          </a:xfrm>
          <a:prstGeom prst="rect">
            <a:avLst/>
          </a:prstGeom>
        </p:spPr>
        <p:txBody>
          <a:bodyPr vert="horz" anchor="ctr"/>
          <a:lstStyle>
            <a:lvl1pPr algn="l">
              <a:lnSpc>
                <a:spcPct val="100000"/>
              </a:lnSpc>
              <a:defRPr sz="1400" b="0" i="0" spc="0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defRPr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5" name="テキスト プレースホルダー 28">
            <a:extLst>
              <a:ext uri="{FF2B5EF4-FFF2-40B4-BE49-F238E27FC236}">
                <a16:creationId xmlns:a16="http://schemas.microsoft.com/office/drawing/2014/main" id="{67728DD1-DC55-A449-8B5A-DA414C6EE30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437112" y="1456008"/>
            <a:ext cx="2267071" cy="2583300"/>
          </a:xfrm>
          <a:prstGeom prst="rect">
            <a:avLst/>
          </a:prstGeom>
        </p:spPr>
        <p:txBody>
          <a:bodyPr lIns="90000">
            <a:normAutofit/>
          </a:bodyPr>
          <a:lstStyle>
            <a:lvl1pPr marL="0" indent="0">
              <a:lnSpc>
                <a:spcPct val="130000"/>
              </a:lnSpc>
              <a:buNone/>
              <a:defRPr sz="1000" b="0" i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</a:defRPr>
            </a:lvl1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テキスト プレースホルダー 28">
            <a:extLst>
              <a:ext uri="{FF2B5EF4-FFF2-40B4-BE49-F238E27FC236}">
                <a16:creationId xmlns:a16="http://schemas.microsoft.com/office/drawing/2014/main" id="{F7239306-CBDE-4741-92C5-B4ED9221D99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437112" y="4236221"/>
            <a:ext cx="2267071" cy="2583300"/>
          </a:xfrm>
          <a:prstGeom prst="rect">
            <a:avLst/>
          </a:prstGeom>
        </p:spPr>
        <p:txBody>
          <a:bodyPr lIns="90000">
            <a:normAutofit/>
          </a:bodyPr>
          <a:lstStyle>
            <a:lvl1pPr marL="0" indent="0">
              <a:lnSpc>
                <a:spcPct val="130000"/>
              </a:lnSpc>
              <a:buNone/>
              <a:defRPr sz="1000" b="0" i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</a:defRPr>
            </a:lvl1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7" name="テキスト プレースホルダー 28">
            <a:extLst>
              <a:ext uri="{FF2B5EF4-FFF2-40B4-BE49-F238E27FC236}">
                <a16:creationId xmlns:a16="http://schemas.microsoft.com/office/drawing/2014/main" id="{046F9B34-BEC9-5244-B645-D07DEF76651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437112" y="7016434"/>
            <a:ext cx="2267071" cy="2583300"/>
          </a:xfrm>
          <a:prstGeom prst="rect">
            <a:avLst/>
          </a:prstGeom>
        </p:spPr>
        <p:txBody>
          <a:bodyPr lIns="90000">
            <a:normAutofit/>
          </a:bodyPr>
          <a:lstStyle>
            <a:lvl1pPr marL="0" indent="0">
              <a:lnSpc>
                <a:spcPct val="130000"/>
              </a:lnSpc>
              <a:buNone/>
              <a:defRPr sz="1000" b="0" i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</a:defRPr>
            </a:lvl1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BE96C437-11B6-BF4E-9EF6-F7B8DE4BF49D}"/>
              </a:ext>
            </a:extLst>
          </p:cNvPr>
          <p:cNvCxnSpPr>
            <a:cxnSpLocks/>
          </p:cNvCxnSpPr>
          <p:nvPr userDrawn="1"/>
        </p:nvCxnSpPr>
        <p:spPr>
          <a:xfrm>
            <a:off x="0" y="1352600"/>
            <a:ext cx="6858000" cy="0"/>
          </a:xfrm>
          <a:prstGeom prst="line">
            <a:avLst/>
          </a:prstGeom>
          <a:ln w="31750" cap="rnd">
            <a:solidFill>
              <a:schemeClr val="bg1">
                <a:lumMod val="85000"/>
              </a:schemeClr>
            </a:solidFill>
            <a:prstDash val="sysDot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コネクタ 8">
            <a:extLst>
              <a:ext uri="{FF2B5EF4-FFF2-40B4-BE49-F238E27FC236}">
                <a16:creationId xmlns:a16="http://schemas.microsoft.com/office/drawing/2014/main" id="{B2676AE5-79E6-3149-B1F4-15D0851AEAC9}"/>
              </a:ext>
            </a:extLst>
          </p:cNvPr>
          <p:cNvCxnSpPr>
            <a:cxnSpLocks/>
          </p:cNvCxnSpPr>
          <p:nvPr userDrawn="1"/>
        </p:nvCxnSpPr>
        <p:spPr>
          <a:xfrm>
            <a:off x="-11875" y="4149036"/>
            <a:ext cx="6858000" cy="0"/>
          </a:xfrm>
          <a:prstGeom prst="line">
            <a:avLst/>
          </a:prstGeom>
          <a:ln w="31750" cap="rnd">
            <a:solidFill>
              <a:schemeClr val="bg1">
                <a:lumMod val="85000"/>
              </a:schemeClr>
            </a:solidFill>
            <a:prstDash val="sysDot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図プレースホルダー 41">
            <a:extLst>
              <a:ext uri="{FF2B5EF4-FFF2-40B4-BE49-F238E27FC236}">
                <a16:creationId xmlns:a16="http://schemas.microsoft.com/office/drawing/2014/main" id="{91B7AC75-237D-EE4A-B8F5-496509A3BC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766" b="2766"/>
          <a:stretch>
            <a:fillRect/>
          </a:stretch>
        </p:blipFill>
        <p:spPr>
          <a:xfrm>
            <a:off x="188640" y="1456007"/>
            <a:ext cx="4103687" cy="2584450"/>
          </a:xfrm>
          <a:prstGeom prst="rect">
            <a:avLst/>
          </a:prstGeom>
        </p:spPr>
      </p:pic>
      <p:sp>
        <p:nvSpPr>
          <p:cNvPr id="11" name="コンテンツ プレースホルダー 2">
            <a:extLst>
              <a:ext uri="{FF2B5EF4-FFF2-40B4-BE49-F238E27FC236}">
                <a16:creationId xmlns:a16="http://schemas.microsoft.com/office/drawing/2014/main" id="{58B094D0-D5F1-C444-BDB8-A4FFC9F73CC7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189409" y="1456007"/>
            <a:ext cx="4103687" cy="2583300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 dirty="0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 dirty="0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 dirty="0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 dirty="0"/>
              <a:t>5 </a:t>
            </a:r>
            <a:r>
              <a:rPr kumimoji="1" lang="ja-JP" altLang="en-US"/>
              <a:t>レベル</a:t>
            </a:r>
          </a:p>
        </p:txBody>
      </p:sp>
      <p:pic>
        <p:nvPicPr>
          <p:cNvPr id="12" name="図プレースホルダー 41">
            <a:extLst>
              <a:ext uri="{FF2B5EF4-FFF2-40B4-BE49-F238E27FC236}">
                <a16:creationId xmlns:a16="http://schemas.microsoft.com/office/drawing/2014/main" id="{71AF8998-4338-3443-9129-DA6DBC5DA0F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766" b="2766"/>
          <a:stretch>
            <a:fillRect/>
          </a:stretch>
        </p:blipFill>
        <p:spPr>
          <a:xfrm>
            <a:off x="187871" y="4240036"/>
            <a:ext cx="4103687" cy="2584450"/>
          </a:xfrm>
          <a:prstGeom prst="rect">
            <a:avLst/>
          </a:prstGeom>
        </p:spPr>
      </p:pic>
      <p:sp>
        <p:nvSpPr>
          <p:cNvPr id="13" name="コンテンツ プレースホルダー 2">
            <a:extLst>
              <a:ext uri="{FF2B5EF4-FFF2-40B4-BE49-F238E27FC236}">
                <a16:creationId xmlns:a16="http://schemas.microsoft.com/office/drawing/2014/main" id="{0116B8D4-7923-FE46-A21A-8B517A0F6858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188640" y="4240036"/>
            <a:ext cx="4103687" cy="2583300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 dirty="0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 dirty="0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 dirty="0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 dirty="0"/>
              <a:t>5 </a:t>
            </a:r>
            <a:r>
              <a:rPr kumimoji="1" lang="ja-JP" altLang="en-US"/>
              <a:t>レベル</a:t>
            </a:r>
          </a:p>
        </p:txBody>
      </p:sp>
      <p:pic>
        <p:nvPicPr>
          <p:cNvPr id="14" name="図プレースホルダー 41">
            <a:extLst>
              <a:ext uri="{FF2B5EF4-FFF2-40B4-BE49-F238E27FC236}">
                <a16:creationId xmlns:a16="http://schemas.microsoft.com/office/drawing/2014/main" id="{1A986136-A2B6-F24F-B228-28C3AAB849A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766" b="2766"/>
          <a:stretch>
            <a:fillRect/>
          </a:stretch>
        </p:blipFill>
        <p:spPr>
          <a:xfrm>
            <a:off x="187102" y="7016425"/>
            <a:ext cx="4103687" cy="2584450"/>
          </a:xfrm>
          <a:prstGeom prst="rect">
            <a:avLst/>
          </a:prstGeom>
        </p:spPr>
      </p:pic>
      <p:sp>
        <p:nvSpPr>
          <p:cNvPr id="15" name="コンテンツ プレースホルダー 2">
            <a:extLst>
              <a:ext uri="{FF2B5EF4-FFF2-40B4-BE49-F238E27FC236}">
                <a16:creationId xmlns:a16="http://schemas.microsoft.com/office/drawing/2014/main" id="{64EAAF8E-E014-4A4D-A4E5-6813105EA26E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187871" y="7016425"/>
            <a:ext cx="4103687" cy="2583300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</p:spTree>
    <p:extLst>
      <p:ext uri="{BB962C8B-B14F-4D97-AF65-F5344CB8AC3E}">
        <p14:creationId xmlns:p14="http://schemas.microsoft.com/office/powerpoint/2010/main" val="4410221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テキスト プレースホルダー 15">
            <a:extLst>
              <a:ext uri="{FF2B5EF4-FFF2-40B4-BE49-F238E27FC236}">
                <a16:creationId xmlns:a16="http://schemas.microsoft.com/office/drawing/2014/main" id="{AA3E109A-410B-1245-9357-FA6F4F468AD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8640" y="688305"/>
            <a:ext cx="6515544" cy="554567"/>
          </a:xfrm>
          <a:prstGeom prst="rect">
            <a:avLst/>
          </a:prstGeom>
        </p:spPr>
        <p:txBody>
          <a:bodyPr vert="horz" anchor="t"/>
          <a:lstStyle>
            <a:lvl1pPr marL="0" marR="0" indent="0" algn="l" defTabSz="633012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 b="1" i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</a:defRPr>
            </a:lvl1pPr>
            <a:lvl2pPr marL="316506" indent="0">
              <a:buNone/>
              <a:defRPr/>
            </a:lvl2pPr>
          </a:lstStyle>
          <a:p>
            <a:pPr marL="0" marR="0" lvl="0" indent="0" algn="l" defTabSz="63301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1" lang="ja-JP" altLang="en-US"/>
              <a:t>マスター テキストの書式設定マスター テキストの書式設定</a:t>
            </a:r>
          </a:p>
          <a:p>
            <a:pPr marL="0" marR="0" lvl="0" indent="0" algn="l" defTabSz="63301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タイトル 4">
            <a:extLst>
              <a:ext uri="{FF2B5EF4-FFF2-40B4-BE49-F238E27FC236}">
                <a16:creationId xmlns:a16="http://schemas.microsoft.com/office/drawing/2014/main" id="{82FBAF48-52E2-8B41-B2A6-688457C9C6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1875" y="0"/>
            <a:ext cx="5529107" cy="488504"/>
          </a:xfrm>
          <a:prstGeom prst="rect">
            <a:avLst/>
          </a:prstGeom>
        </p:spPr>
        <p:txBody>
          <a:bodyPr vert="horz" anchor="ctr"/>
          <a:lstStyle>
            <a:lvl1pPr algn="l">
              <a:lnSpc>
                <a:spcPct val="100000"/>
              </a:lnSpc>
              <a:defRPr sz="1600" b="0" i="0" spc="0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defRPr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14" name="テキスト プレースホルダー 28">
            <a:extLst>
              <a:ext uri="{FF2B5EF4-FFF2-40B4-BE49-F238E27FC236}">
                <a16:creationId xmlns:a16="http://schemas.microsoft.com/office/drawing/2014/main" id="{2C49C8E7-3D34-F54F-9DB2-ECBD63F5DF7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437112" y="1456008"/>
            <a:ext cx="2267071" cy="2583300"/>
          </a:xfrm>
          <a:prstGeom prst="rect">
            <a:avLst/>
          </a:prstGeom>
        </p:spPr>
        <p:txBody>
          <a:bodyPr lIns="90000">
            <a:normAutofit/>
          </a:bodyPr>
          <a:lstStyle>
            <a:lvl1pPr marL="0" indent="0">
              <a:lnSpc>
                <a:spcPts val="1200"/>
              </a:lnSpc>
              <a:buNone/>
              <a:defRPr sz="1000" b="0" i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</a:defRPr>
            </a:lvl1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15" name="テキスト プレースホルダー 28">
            <a:extLst>
              <a:ext uri="{FF2B5EF4-FFF2-40B4-BE49-F238E27FC236}">
                <a16:creationId xmlns:a16="http://schemas.microsoft.com/office/drawing/2014/main" id="{AD0F0D38-9BAA-9043-93B0-BCA3A58A54A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437112" y="4236221"/>
            <a:ext cx="2267071" cy="2583300"/>
          </a:xfrm>
          <a:prstGeom prst="rect">
            <a:avLst/>
          </a:prstGeom>
        </p:spPr>
        <p:txBody>
          <a:bodyPr lIns="90000">
            <a:normAutofit/>
          </a:bodyPr>
          <a:lstStyle>
            <a:lvl1pPr marL="0" indent="0">
              <a:lnSpc>
                <a:spcPts val="1200"/>
              </a:lnSpc>
              <a:buNone/>
              <a:defRPr sz="1000" b="0" i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</a:defRPr>
            </a:lvl1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17" name="テキスト プレースホルダー 28">
            <a:extLst>
              <a:ext uri="{FF2B5EF4-FFF2-40B4-BE49-F238E27FC236}">
                <a16:creationId xmlns:a16="http://schemas.microsoft.com/office/drawing/2014/main" id="{0F45579B-F273-3349-85D8-775CFC302675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437112" y="7016434"/>
            <a:ext cx="2267071" cy="2583300"/>
          </a:xfrm>
          <a:prstGeom prst="rect">
            <a:avLst/>
          </a:prstGeom>
        </p:spPr>
        <p:txBody>
          <a:bodyPr lIns="90000">
            <a:normAutofit/>
          </a:bodyPr>
          <a:lstStyle>
            <a:lvl1pPr marL="0" indent="0">
              <a:lnSpc>
                <a:spcPts val="1200"/>
              </a:lnSpc>
              <a:buNone/>
              <a:defRPr sz="1000" b="0" i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</a:defRPr>
            </a:lvl1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cxnSp>
        <p:nvCxnSpPr>
          <p:cNvPr id="18" name="直線コネクタ 17">
            <a:extLst>
              <a:ext uri="{FF2B5EF4-FFF2-40B4-BE49-F238E27FC236}">
                <a16:creationId xmlns:a16="http://schemas.microsoft.com/office/drawing/2014/main" id="{AEE5CC1B-C093-054E-A2FF-C57A59A9C6E2}"/>
              </a:ext>
            </a:extLst>
          </p:cNvPr>
          <p:cNvCxnSpPr>
            <a:cxnSpLocks/>
          </p:cNvCxnSpPr>
          <p:nvPr userDrawn="1"/>
        </p:nvCxnSpPr>
        <p:spPr>
          <a:xfrm>
            <a:off x="0" y="1352600"/>
            <a:ext cx="6858000" cy="0"/>
          </a:xfrm>
          <a:prstGeom prst="line">
            <a:avLst/>
          </a:prstGeom>
          <a:ln w="31750" cap="rnd">
            <a:solidFill>
              <a:schemeClr val="bg1">
                <a:lumMod val="85000"/>
              </a:schemeClr>
            </a:solidFill>
            <a:prstDash val="sysDot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コネクタ 20">
            <a:extLst>
              <a:ext uri="{FF2B5EF4-FFF2-40B4-BE49-F238E27FC236}">
                <a16:creationId xmlns:a16="http://schemas.microsoft.com/office/drawing/2014/main" id="{0AB64A86-85CF-8A4C-96F1-604969223EAF}"/>
              </a:ext>
            </a:extLst>
          </p:cNvPr>
          <p:cNvCxnSpPr>
            <a:cxnSpLocks/>
          </p:cNvCxnSpPr>
          <p:nvPr userDrawn="1"/>
        </p:nvCxnSpPr>
        <p:spPr>
          <a:xfrm>
            <a:off x="-11875" y="4149036"/>
            <a:ext cx="6858000" cy="0"/>
          </a:xfrm>
          <a:prstGeom prst="line">
            <a:avLst/>
          </a:prstGeom>
          <a:ln w="31750" cap="rnd">
            <a:solidFill>
              <a:schemeClr val="bg1">
                <a:lumMod val="85000"/>
              </a:schemeClr>
            </a:solidFill>
            <a:prstDash val="sysDot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コネクタ 21">
            <a:extLst>
              <a:ext uri="{FF2B5EF4-FFF2-40B4-BE49-F238E27FC236}">
                <a16:creationId xmlns:a16="http://schemas.microsoft.com/office/drawing/2014/main" id="{2921734E-3195-7349-BFFA-19EC259BF7F6}"/>
              </a:ext>
            </a:extLst>
          </p:cNvPr>
          <p:cNvCxnSpPr>
            <a:cxnSpLocks/>
          </p:cNvCxnSpPr>
          <p:nvPr userDrawn="1"/>
        </p:nvCxnSpPr>
        <p:spPr>
          <a:xfrm>
            <a:off x="18393" y="6920455"/>
            <a:ext cx="6858000" cy="0"/>
          </a:xfrm>
          <a:prstGeom prst="line">
            <a:avLst/>
          </a:prstGeom>
          <a:ln w="31750" cap="rnd">
            <a:solidFill>
              <a:schemeClr val="bg1">
                <a:lumMod val="85000"/>
              </a:schemeClr>
            </a:solidFill>
            <a:prstDash val="sysDot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6A2863E-FDAC-D342-B0CC-1E06DCB219D5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188640" y="1439785"/>
            <a:ext cx="4103687" cy="2592388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 dirty="0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 dirty="0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 dirty="0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 dirty="0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19" name="コンテンツ プレースホルダー 2">
            <a:extLst>
              <a:ext uri="{FF2B5EF4-FFF2-40B4-BE49-F238E27FC236}">
                <a16:creationId xmlns:a16="http://schemas.microsoft.com/office/drawing/2014/main" id="{2AD5E835-FA4E-0448-AC3B-79AB27C25A3A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188640" y="4231677"/>
            <a:ext cx="4103687" cy="2592388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 dirty="0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 dirty="0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 dirty="0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 dirty="0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20" name="コンテンツ プレースホルダー 2">
            <a:extLst>
              <a:ext uri="{FF2B5EF4-FFF2-40B4-BE49-F238E27FC236}">
                <a16:creationId xmlns:a16="http://schemas.microsoft.com/office/drawing/2014/main" id="{5587BD23-C850-8B47-B509-255D57EC4B9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186670" y="7016434"/>
            <a:ext cx="4103687" cy="2592388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 dirty="0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 dirty="0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 dirty="0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 dirty="0"/>
              <a:t>5 </a:t>
            </a:r>
            <a:r>
              <a:rPr kumimoji="1" lang="ja-JP" altLang="en-US"/>
              <a:t>レベル</a:t>
            </a:r>
          </a:p>
        </p:txBody>
      </p:sp>
    </p:spTree>
    <p:extLst>
      <p:ext uri="{BB962C8B-B14F-4D97-AF65-F5344CB8AC3E}">
        <p14:creationId xmlns:p14="http://schemas.microsoft.com/office/powerpoint/2010/main" val="23703378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514350" y="3077284"/>
            <a:ext cx="5829300" cy="212336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eiryo" panose="020B0604030504040204" pitchFamily="34" charset="-128"/>
                <a:ea typeface="Meiryo" panose="020B0604030504040204" pitchFamily="34" charset="-128"/>
              </a:defRPr>
            </a:lvl1pPr>
          </a:lstStyle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028700" y="5613400"/>
            <a:ext cx="4800600" cy="253153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chemeClr val="tx1">
                    <a:tint val="7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</a:defRPr>
            </a:lvl1pPr>
            <a:lvl2pPr marL="3165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330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495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660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825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990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2155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5320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/>
              <a:t>マスタ サブタイトルの書式設定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>
          <a:xfrm>
            <a:off x="342900" y="9181398"/>
            <a:ext cx="1600200" cy="527403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eiryo" panose="020B0604030504040204" pitchFamily="34" charset="-128"/>
                <a:ea typeface="Meiryo" panose="020B0604030504040204" pitchFamily="34" charset="-128"/>
              </a:defRPr>
            </a:lvl1pPr>
          </a:lstStyle>
          <a:p>
            <a:fld id="{2E15D7EF-EBF7-4F3E-A072-6EF6F12DCF02}" type="datetime1">
              <a:rPr lang="ja-JP" altLang="en-US" smtClean="0"/>
              <a:pPr/>
              <a:t>2022/10/5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>
          <a:xfrm>
            <a:off x="2343150" y="9181398"/>
            <a:ext cx="2171700" cy="527403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eiryo" panose="020B0604030504040204" pitchFamily="34" charset="-128"/>
                <a:ea typeface="Meiryo" panose="020B0604030504040204" pitchFamily="34" charset="-128"/>
              </a:defRPr>
            </a:lvl1pPr>
          </a:lstStyle>
          <a:p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>
          <a:xfrm>
            <a:off x="4914900" y="9181398"/>
            <a:ext cx="1600200" cy="527403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eiryo" panose="020B0604030504040204" pitchFamily="34" charset="-128"/>
                <a:ea typeface="Meiryo" panose="020B0604030504040204" pitchFamily="34" charset="-128"/>
              </a:defRPr>
            </a:lvl1pPr>
          </a:lstStyle>
          <a:p>
            <a:fld id="{2523E08C-3EB2-40E2-AB4C-07938D5BBEF7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4">
            <a:extLst>
              <a:ext uri="{FF2B5EF4-FFF2-40B4-BE49-F238E27FC236}">
                <a16:creationId xmlns:a16="http://schemas.microsoft.com/office/drawing/2014/main" id="{2E98BEEA-557C-2447-8E78-457456A739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1875" y="0"/>
            <a:ext cx="5529107" cy="488504"/>
          </a:xfrm>
          <a:prstGeom prst="rect">
            <a:avLst/>
          </a:prstGeom>
        </p:spPr>
        <p:txBody>
          <a:bodyPr vert="horz" anchor="ctr"/>
          <a:lstStyle>
            <a:lvl1pPr algn="l">
              <a:lnSpc>
                <a:spcPct val="100000"/>
              </a:lnSpc>
              <a:defRPr sz="1600" b="0" i="0" spc="0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defRPr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5" name="テキスト プレースホルダー 1">
            <a:extLst>
              <a:ext uri="{FF2B5EF4-FFF2-40B4-BE49-F238E27FC236}">
                <a16:creationId xmlns:a16="http://schemas.microsoft.com/office/drawing/2014/main" id="{6666A792-DD82-B741-A351-797EE80210F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60648" y="632520"/>
            <a:ext cx="6336704" cy="885698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/>
            </a:lvl1pPr>
          </a:lstStyle>
          <a:p>
            <a:pPr>
              <a:lnSpc>
                <a:spcPct val="200000"/>
              </a:lnSpc>
            </a:pPr>
            <a:r>
              <a:rPr lang="ja-JP" altLang="en-US" b="1">
                <a:latin typeface="Meiryo" panose="020B0604030504040204" pitchFamily="34" charset="-128"/>
                <a:ea typeface="Meiryo" panose="020B0604030504040204" pitchFamily="34" charset="-128"/>
              </a:rPr>
              <a:t>テキスト</a:t>
            </a:r>
            <a:endParaRPr lang="en-US" altLang="ja-JP" dirty="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570170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8631EAE-20D8-D84A-AC5E-DEFF1C9B79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85" y="168470"/>
            <a:ext cx="6480720" cy="615697"/>
          </a:xfrm>
          <a:prstGeom prst="rect">
            <a:avLst/>
          </a:prstGeom>
        </p:spPr>
        <p:txBody>
          <a:bodyPr/>
          <a:lstStyle>
            <a:lvl1pPr algn="l">
              <a:defRPr sz="1385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defRPr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16" name="テキスト プレースホルダー 15">
            <a:extLst>
              <a:ext uri="{FF2B5EF4-FFF2-40B4-BE49-F238E27FC236}">
                <a16:creationId xmlns:a16="http://schemas.microsoft.com/office/drawing/2014/main" id="{AA3E109A-410B-1245-9357-FA6F4F468AD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9086" y="961005"/>
            <a:ext cx="6630275" cy="107967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969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defRPr>
            </a:lvl1pPr>
            <a:lvl2pPr marL="316506" indent="0">
              <a:buNone/>
              <a:defRPr/>
            </a:lvl2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17" name="テキスト プレースホルダー 15">
            <a:extLst>
              <a:ext uri="{FF2B5EF4-FFF2-40B4-BE49-F238E27FC236}">
                <a16:creationId xmlns:a16="http://schemas.microsoft.com/office/drawing/2014/main" id="{CBAEABED-D2A2-A343-B611-77C25383C7F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9086" y="2489389"/>
            <a:ext cx="6630275" cy="53881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46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defRPr>
            </a:lvl1pPr>
            <a:lvl2pPr marL="316506" indent="0">
              <a:buNone/>
              <a:defRPr/>
            </a:lvl2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18" name="テキスト プレースホルダー 15">
            <a:extLst>
              <a:ext uri="{FF2B5EF4-FFF2-40B4-BE49-F238E27FC236}">
                <a16:creationId xmlns:a16="http://schemas.microsoft.com/office/drawing/2014/main" id="{D4038FAA-EFA8-B34F-8DB0-89BB530C12F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9086" y="3080794"/>
            <a:ext cx="6630275" cy="118786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831" b="0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defRPr>
            </a:lvl1pPr>
            <a:lvl2pPr marL="316506" indent="0">
              <a:buNone/>
              <a:defRPr/>
            </a:lvl2pPr>
          </a:lstStyle>
          <a:p>
            <a:pPr lvl="0"/>
            <a:r>
              <a:rPr kumimoji="1" lang="ja-JP" altLang="en-US"/>
              <a:t>マスター テキストの書式設定</a:t>
            </a:r>
            <a:endParaRPr kumimoji="1" lang="en-US" altLang="ja-JP" dirty="0"/>
          </a:p>
          <a:p>
            <a:pPr lvl="0"/>
            <a:endParaRPr kumimoji="1" lang="en-US" altLang="ja-JP" dirty="0"/>
          </a:p>
          <a:p>
            <a:pPr lvl="0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946695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oogle Shape;196;p27">
            <a:extLst>
              <a:ext uri="{FF2B5EF4-FFF2-40B4-BE49-F238E27FC236}">
                <a16:creationId xmlns:a16="http://schemas.microsoft.com/office/drawing/2014/main" id="{4EF6928C-AC2B-5149-A399-A2726539FD91}"/>
              </a:ext>
            </a:extLst>
          </p:cNvPr>
          <p:cNvPicPr preferRelativeResize="0"/>
          <p:nvPr userDrawn="1"/>
        </p:nvPicPr>
        <p:blipFill rotWithShape="1">
          <a:blip r:embed="rId2">
            <a:alphaModFix amt="27000"/>
          </a:blip>
          <a:srcRect/>
          <a:stretch/>
        </p:blipFill>
        <p:spPr>
          <a:xfrm rot="5400000">
            <a:off x="-873224" y="1398243"/>
            <a:ext cx="8604448" cy="6858000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rgbClr val="000000">
                <a:alpha val="6669"/>
              </a:srgbClr>
            </a:outerShdw>
          </a:effectLst>
        </p:spPr>
      </p:pic>
      <p:sp>
        <p:nvSpPr>
          <p:cNvPr id="9" name="タイトル 1">
            <a:extLst>
              <a:ext uri="{FF2B5EF4-FFF2-40B4-BE49-F238E27FC236}">
                <a16:creationId xmlns:a16="http://schemas.microsoft.com/office/drawing/2014/main" id="{2BAFC3AE-E5E7-CF4D-A2CE-CA14CBE23B0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3656856"/>
            <a:ext cx="6857998" cy="576064"/>
          </a:xfrm>
          <a:prstGeom prst="rect">
            <a:avLst/>
          </a:prstGeom>
        </p:spPr>
        <p:txBody>
          <a:bodyPr anchor="ctr"/>
          <a:lstStyle>
            <a:lvl1pPr algn="ctr">
              <a:defRPr sz="2800" b="1" i="0">
                <a:solidFill>
                  <a:srgbClr val="1B529A"/>
                </a:solidFill>
                <a:latin typeface="Meiryo" panose="020B0604030504040204" pitchFamily="34" charset="-128"/>
                <a:ea typeface="Meiryo" panose="020B0604030504040204" pitchFamily="34" charset="-128"/>
              </a:defRPr>
            </a:lvl1pPr>
          </a:lstStyle>
          <a:p>
            <a:r>
              <a:rPr kumimoji="1" lang="ja-JP" altLang="en-US"/>
              <a:t>マスタ タイトルの書式設定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36246293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13"/>
          <p:cNvSpPr/>
          <p:nvPr userDrawn="1"/>
        </p:nvSpPr>
        <p:spPr>
          <a:xfrm>
            <a:off x="116632" y="9616267"/>
            <a:ext cx="3429000" cy="1923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ja-JP" sz="650" dirty="0">
                <a:solidFill>
                  <a:schemeClr val="bg1">
                    <a:lumMod val="50000"/>
                  </a:schemeClr>
                </a:solidFill>
              </a:rPr>
              <a:t>Copyright © IEYASU. All Rights Reserved.</a:t>
            </a:r>
          </a:p>
        </p:txBody>
      </p:sp>
      <p:sp>
        <p:nvSpPr>
          <p:cNvPr id="6" name="スライド番号プレースホルダ 5">
            <a:extLst>
              <a:ext uri="{FF2B5EF4-FFF2-40B4-BE49-F238E27FC236}">
                <a16:creationId xmlns:a16="http://schemas.microsoft.com/office/drawing/2014/main" id="{BBAB9CE5-9D9F-D441-80A3-4BAC3A641C9B}"/>
              </a:ext>
            </a:extLst>
          </p:cNvPr>
          <p:cNvSpPr txBox="1">
            <a:spLocks/>
          </p:cNvSpPr>
          <p:nvPr userDrawn="1"/>
        </p:nvSpPr>
        <p:spPr>
          <a:xfrm>
            <a:off x="6519806" y="9705528"/>
            <a:ext cx="338195" cy="272480"/>
          </a:xfrm>
          <a:prstGeom prst="rect">
            <a:avLst/>
          </a:prstGeom>
        </p:spPr>
        <p:txBody>
          <a:bodyPr lIns="62308" tIns="0" rIns="62308" bIns="0"/>
          <a:lstStyle/>
          <a:p>
            <a:pPr marL="0" marR="0" lvl="0" indent="0" algn="r" defTabSz="6330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23E08C-3EB2-40E2-AB4C-07938D5BBEF7}" type="slidenum">
              <a:rPr kumimoji="1" lang="ja-JP" altLang="en-US" sz="623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63301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554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9886B190-C12E-3F4E-8482-F739A6847756}"/>
              </a:ext>
            </a:extLst>
          </p:cNvPr>
          <p:cNvSpPr/>
          <p:nvPr userDrawn="1"/>
        </p:nvSpPr>
        <p:spPr>
          <a:xfrm>
            <a:off x="116632" y="9616267"/>
            <a:ext cx="3429000" cy="1923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ja-JP" sz="650" dirty="0">
                <a:solidFill>
                  <a:schemeClr val="bg1">
                    <a:lumMod val="50000"/>
                  </a:schemeClr>
                </a:solidFill>
              </a:rPr>
              <a:t>Copyright © IEYASU. All Rights Reserved.</a:t>
            </a: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620D64DF-10AA-DB41-9FBC-166BAC68A4A4}"/>
              </a:ext>
            </a:extLst>
          </p:cNvPr>
          <p:cNvSpPr/>
          <p:nvPr userDrawn="1"/>
        </p:nvSpPr>
        <p:spPr>
          <a:xfrm>
            <a:off x="0" y="-16329"/>
            <a:ext cx="6858000" cy="504833"/>
          </a:xfrm>
          <a:prstGeom prst="rect">
            <a:avLst/>
          </a:prstGeom>
          <a:solidFill>
            <a:srgbClr val="1B52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6" r:id="rId2"/>
    <p:sldLayoutId id="2147483674" r:id="rId3"/>
    <p:sldLayoutId id="2147483673" r:id="rId4"/>
    <p:sldLayoutId id="2147483649" r:id="rId5"/>
    <p:sldLayoutId id="2147483672" r:id="rId6"/>
    <p:sldLayoutId id="2147483650" r:id="rId7"/>
  </p:sldLayoutIdLst>
  <p:hf hdr="0" ftr="0" dt="0"/>
  <p:txStyles>
    <p:titleStyle>
      <a:lvl1pPr algn="ctr" defTabSz="633012" rtl="0" eaLnBrk="1" latinLnBrk="0" hangingPunct="1">
        <a:spcBef>
          <a:spcPct val="0"/>
        </a:spcBef>
        <a:buNone/>
        <a:defRPr kumimoji="1" sz="304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37380" indent="-237380" algn="l" defTabSz="633012" rtl="0" eaLnBrk="1" latinLnBrk="0" hangingPunct="1">
        <a:spcBef>
          <a:spcPct val="20000"/>
        </a:spcBef>
        <a:buFont typeface="Arial" pitchFamily="34" charset="0"/>
        <a:buChar char="•"/>
        <a:defRPr kumimoji="1" sz="2215" kern="1200">
          <a:solidFill>
            <a:schemeClr val="tx1"/>
          </a:solidFill>
          <a:latin typeface="+mn-lt"/>
          <a:ea typeface="+mn-ea"/>
          <a:cs typeface="+mn-cs"/>
        </a:defRPr>
      </a:lvl1pPr>
      <a:lvl2pPr marL="514323" indent="-197816" algn="l" defTabSz="633012" rtl="0" eaLnBrk="1" latinLnBrk="0" hangingPunct="1">
        <a:spcBef>
          <a:spcPct val="20000"/>
        </a:spcBef>
        <a:buFont typeface="Arial" pitchFamily="34" charset="0"/>
        <a:buChar char="–"/>
        <a:defRPr kumimoji="1" sz="1938" kern="1200">
          <a:solidFill>
            <a:schemeClr val="tx1"/>
          </a:solidFill>
          <a:latin typeface="+mn-lt"/>
          <a:ea typeface="+mn-ea"/>
          <a:cs typeface="+mn-cs"/>
        </a:defRPr>
      </a:lvl2pPr>
      <a:lvl3pPr marL="791266" indent="-158254" algn="l" defTabSz="633012" rtl="0" eaLnBrk="1" latinLnBrk="0" hangingPunct="1">
        <a:spcBef>
          <a:spcPct val="20000"/>
        </a:spcBef>
        <a:buFont typeface="Arial" pitchFamily="34" charset="0"/>
        <a:buChar char="•"/>
        <a:defRPr kumimoji="1" sz="1662" kern="1200">
          <a:solidFill>
            <a:schemeClr val="tx1"/>
          </a:solidFill>
          <a:latin typeface="+mn-lt"/>
          <a:ea typeface="+mn-ea"/>
          <a:cs typeface="+mn-cs"/>
        </a:defRPr>
      </a:lvl3pPr>
      <a:lvl4pPr marL="1107772" indent="-158254" algn="l" defTabSz="633012" rtl="0" eaLnBrk="1" latinLnBrk="0" hangingPunct="1">
        <a:spcBef>
          <a:spcPct val="20000"/>
        </a:spcBef>
        <a:buFont typeface="Arial" pitchFamily="34" charset="0"/>
        <a:buChar char="–"/>
        <a:defRPr kumimoji="1" sz="1385" kern="1200">
          <a:solidFill>
            <a:schemeClr val="tx1"/>
          </a:solidFill>
          <a:latin typeface="+mn-lt"/>
          <a:ea typeface="+mn-ea"/>
          <a:cs typeface="+mn-cs"/>
        </a:defRPr>
      </a:lvl4pPr>
      <a:lvl5pPr marL="1424278" indent="-158254" algn="l" defTabSz="633012" rtl="0" eaLnBrk="1" latinLnBrk="0" hangingPunct="1">
        <a:spcBef>
          <a:spcPct val="20000"/>
        </a:spcBef>
        <a:buFont typeface="Arial" pitchFamily="34" charset="0"/>
        <a:buChar char="»"/>
        <a:defRPr kumimoji="1" sz="1385" kern="1200">
          <a:solidFill>
            <a:schemeClr val="tx1"/>
          </a:solidFill>
          <a:latin typeface="+mn-lt"/>
          <a:ea typeface="+mn-ea"/>
          <a:cs typeface="+mn-cs"/>
        </a:defRPr>
      </a:lvl5pPr>
      <a:lvl6pPr marL="1740785" indent="-158254" algn="l" defTabSz="633012" rtl="0" eaLnBrk="1" latinLnBrk="0" hangingPunct="1">
        <a:spcBef>
          <a:spcPct val="20000"/>
        </a:spcBef>
        <a:buFont typeface="Arial" pitchFamily="34" charset="0"/>
        <a:buChar char="•"/>
        <a:defRPr kumimoji="1" sz="1385" kern="1200">
          <a:solidFill>
            <a:schemeClr val="tx1"/>
          </a:solidFill>
          <a:latin typeface="+mn-lt"/>
          <a:ea typeface="+mn-ea"/>
          <a:cs typeface="+mn-cs"/>
        </a:defRPr>
      </a:lvl6pPr>
      <a:lvl7pPr marL="2057291" indent="-158254" algn="l" defTabSz="633012" rtl="0" eaLnBrk="1" latinLnBrk="0" hangingPunct="1">
        <a:spcBef>
          <a:spcPct val="20000"/>
        </a:spcBef>
        <a:buFont typeface="Arial" pitchFamily="34" charset="0"/>
        <a:buChar char="•"/>
        <a:defRPr kumimoji="1" sz="1385" kern="1200">
          <a:solidFill>
            <a:schemeClr val="tx1"/>
          </a:solidFill>
          <a:latin typeface="+mn-lt"/>
          <a:ea typeface="+mn-ea"/>
          <a:cs typeface="+mn-cs"/>
        </a:defRPr>
      </a:lvl7pPr>
      <a:lvl8pPr marL="2373798" indent="-158254" algn="l" defTabSz="633012" rtl="0" eaLnBrk="1" latinLnBrk="0" hangingPunct="1">
        <a:spcBef>
          <a:spcPct val="20000"/>
        </a:spcBef>
        <a:buFont typeface="Arial" pitchFamily="34" charset="0"/>
        <a:buChar char="•"/>
        <a:defRPr kumimoji="1" sz="1385" kern="1200">
          <a:solidFill>
            <a:schemeClr val="tx1"/>
          </a:solidFill>
          <a:latin typeface="+mn-lt"/>
          <a:ea typeface="+mn-ea"/>
          <a:cs typeface="+mn-cs"/>
        </a:defRPr>
      </a:lvl8pPr>
      <a:lvl9pPr marL="2690303" indent="-158254" algn="l" defTabSz="633012" rtl="0" eaLnBrk="1" latinLnBrk="0" hangingPunct="1">
        <a:spcBef>
          <a:spcPct val="20000"/>
        </a:spcBef>
        <a:buFont typeface="Arial" pitchFamily="34" charset="0"/>
        <a:buChar char="•"/>
        <a:defRPr kumimoji="1" sz="138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633012" rtl="0" eaLnBrk="1" latinLnBrk="0" hangingPunct="1">
        <a:defRPr kumimoji="1" sz="1246" kern="1200">
          <a:solidFill>
            <a:schemeClr val="tx1"/>
          </a:solidFill>
          <a:latin typeface="+mn-lt"/>
          <a:ea typeface="+mn-ea"/>
          <a:cs typeface="+mn-cs"/>
        </a:defRPr>
      </a:lvl1pPr>
      <a:lvl2pPr marL="316506" algn="l" defTabSz="633012" rtl="0" eaLnBrk="1" latinLnBrk="0" hangingPunct="1">
        <a:defRPr kumimoji="1" sz="1246" kern="1200">
          <a:solidFill>
            <a:schemeClr val="tx1"/>
          </a:solidFill>
          <a:latin typeface="+mn-lt"/>
          <a:ea typeface="+mn-ea"/>
          <a:cs typeface="+mn-cs"/>
        </a:defRPr>
      </a:lvl2pPr>
      <a:lvl3pPr marL="633012" algn="l" defTabSz="633012" rtl="0" eaLnBrk="1" latinLnBrk="0" hangingPunct="1">
        <a:defRPr kumimoji="1" sz="1246" kern="1200">
          <a:solidFill>
            <a:schemeClr val="tx1"/>
          </a:solidFill>
          <a:latin typeface="+mn-lt"/>
          <a:ea typeface="+mn-ea"/>
          <a:cs typeface="+mn-cs"/>
        </a:defRPr>
      </a:lvl3pPr>
      <a:lvl4pPr marL="949519" algn="l" defTabSz="633012" rtl="0" eaLnBrk="1" latinLnBrk="0" hangingPunct="1">
        <a:defRPr kumimoji="1" sz="1246" kern="1200">
          <a:solidFill>
            <a:schemeClr val="tx1"/>
          </a:solidFill>
          <a:latin typeface="+mn-lt"/>
          <a:ea typeface="+mn-ea"/>
          <a:cs typeface="+mn-cs"/>
        </a:defRPr>
      </a:lvl4pPr>
      <a:lvl5pPr marL="1266026" algn="l" defTabSz="633012" rtl="0" eaLnBrk="1" latinLnBrk="0" hangingPunct="1">
        <a:defRPr kumimoji="1" sz="1246" kern="1200">
          <a:solidFill>
            <a:schemeClr val="tx1"/>
          </a:solidFill>
          <a:latin typeface="+mn-lt"/>
          <a:ea typeface="+mn-ea"/>
          <a:cs typeface="+mn-cs"/>
        </a:defRPr>
      </a:lvl5pPr>
      <a:lvl6pPr marL="1582531" algn="l" defTabSz="633012" rtl="0" eaLnBrk="1" latinLnBrk="0" hangingPunct="1">
        <a:defRPr kumimoji="1" sz="1246" kern="1200">
          <a:solidFill>
            <a:schemeClr val="tx1"/>
          </a:solidFill>
          <a:latin typeface="+mn-lt"/>
          <a:ea typeface="+mn-ea"/>
          <a:cs typeface="+mn-cs"/>
        </a:defRPr>
      </a:lvl6pPr>
      <a:lvl7pPr marL="1899038" algn="l" defTabSz="633012" rtl="0" eaLnBrk="1" latinLnBrk="0" hangingPunct="1">
        <a:defRPr kumimoji="1" sz="1246" kern="1200">
          <a:solidFill>
            <a:schemeClr val="tx1"/>
          </a:solidFill>
          <a:latin typeface="+mn-lt"/>
          <a:ea typeface="+mn-ea"/>
          <a:cs typeface="+mn-cs"/>
        </a:defRPr>
      </a:lvl7pPr>
      <a:lvl8pPr marL="2215544" algn="l" defTabSz="633012" rtl="0" eaLnBrk="1" latinLnBrk="0" hangingPunct="1">
        <a:defRPr kumimoji="1" sz="1246" kern="1200">
          <a:solidFill>
            <a:schemeClr val="tx1"/>
          </a:solidFill>
          <a:latin typeface="+mn-lt"/>
          <a:ea typeface="+mn-ea"/>
          <a:cs typeface="+mn-cs"/>
        </a:defRPr>
      </a:lvl8pPr>
      <a:lvl9pPr marL="2532051" algn="l" defTabSz="633012" rtl="0" eaLnBrk="1" latinLnBrk="0" hangingPunct="1">
        <a:defRPr kumimoji="1" sz="124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428AA944-A925-D64A-A8D1-15BC56603D80}"/>
              </a:ext>
            </a:extLst>
          </p:cNvPr>
          <p:cNvSpPr/>
          <p:nvPr userDrawn="1"/>
        </p:nvSpPr>
        <p:spPr>
          <a:xfrm>
            <a:off x="0" y="-19325"/>
            <a:ext cx="6858000" cy="516136"/>
          </a:xfrm>
          <a:prstGeom prst="rect">
            <a:avLst/>
          </a:prstGeom>
          <a:solidFill>
            <a:srgbClr val="1B52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9" name="AutoShape 2" descr="HRMOS 勤怠管理システム ">
            <a:extLst>
              <a:ext uri="{FF2B5EF4-FFF2-40B4-BE49-F238E27FC236}">
                <a16:creationId xmlns:a16="http://schemas.microsoft.com/office/drawing/2014/main" id="{1E99B8A8-7EFE-0244-8491-2AC24B8BBCC9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>
            <a:off x="3276600" y="4800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A1C0BD91-2C67-E04C-BB91-1A78B65B74B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62200" y="9345488"/>
            <a:ext cx="2133600" cy="384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2411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</p:sldLayoutIdLst>
  <p:txStyles>
    <p:titleStyle>
      <a:lvl1pPr algn="l" defTabSz="633012" rtl="0" eaLnBrk="1" latinLnBrk="0" hangingPunct="1">
        <a:lnSpc>
          <a:spcPct val="90000"/>
        </a:lnSpc>
        <a:spcBef>
          <a:spcPct val="0"/>
        </a:spcBef>
        <a:buNone/>
        <a:defRPr kumimoji="1" sz="304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58254" indent="-158254" algn="l" defTabSz="633012" rtl="0" eaLnBrk="1" latinLnBrk="0" hangingPunct="1">
        <a:lnSpc>
          <a:spcPct val="90000"/>
        </a:lnSpc>
        <a:spcBef>
          <a:spcPts val="692"/>
        </a:spcBef>
        <a:buFont typeface="Arial" panose="020B0604020202020204" pitchFamily="34" charset="0"/>
        <a:buChar char="•"/>
        <a:defRPr kumimoji="1" sz="1938" kern="1200">
          <a:solidFill>
            <a:schemeClr val="tx1"/>
          </a:solidFill>
          <a:latin typeface="+mn-lt"/>
          <a:ea typeface="+mn-ea"/>
          <a:cs typeface="+mn-cs"/>
        </a:defRPr>
      </a:lvl1pPr>
      <a:lvl2pPr marL="474760" indent="-158254" algn="l" defTabSz="633012" rtl="0" eaLnBrk="1" latinLnBrk="0" hangingPunct="1">
        <a:lnSpc>
          <a:spcPct val="90000"/>
        </a:lnSpc>
        <a:spcBef>
          <a:spcPts val="346"/>
        </a:spcBef>
        <a:buFont typeface="Arial" panose="020B0604020202020204" pitchFamily="34" charset="0"/>
        <a:buChar char="•"/>
        <a:defRPr kumimoji="1" sz="1662" kern="1200">
          <a:solidFill>
            <a:schemeClr val="tx1"/>
          </a:solidFill>
          <a:latin typeface="+mn-lt"/>
          <a:ea typeface="+mn-ea"/>
          <a:cs typeface="+mn-cs"/>
        </a:defRPr>
      </a:lvl2pPr>
      <a:lvl3pPr marL="791266" indent="-158254" algn="l" defTabSz="633012" rtl="0" eaLnBrk="1" latinLnBrk="0" hangingPunct="1">
        <a:lnSpc>
          <a:spcPct val="90000"/>
        </a:lnSpc>
        <a:spcBef>
          <a:spcPts val="346"/>
        </a:spcBef>
        <a:buFont typeface="Arial" panose="020B0604020202020204" pitchFamily="34" charset="0"/>
        <a:buChar char="•"/>
        <a:defRPr kumimoji="1" sz="1385" kern="1200">
          <a:solidFill>
            <a:schemeClr val="tx1"/>
          </a:solidFill>
          <a:latin typeface="+mn-lt"/>
          <a:ea typeface="+mn-ea"/>
          <a:cs typeface="+mn-cs"/>
        </a:defRPr>
      </a:lvl3pPr>
      <a:lvl4pPr marL="1107772" indent="-158254" algn="l" defTabSz="633012" rtl="0" eaLnBrk="1" latinLnBrk="0" hangingPunct="1">
        <a:lnSpc>
          <a:spcPct val="90000"/>
        </a:lnSpc>
        <a:spcBef>
          <a:spcPts val="346"/>
        </a:spcBef>
        <a:buFont typeface="Arial" panose="020B0604020202020204" pitchFamily="34" charset="0"/>
        <a:buChar char="•"/>
        <a:defRPr kumimoji="1" sz="1246" kern="1200">
          <a:solidFill>
            <a:schemeClr val="tx1"/>
          </a:solidFill>
          <a:latin typeface="+mn-lt"/>
          <a:ea typeface="+mn-ea"/>
          <a:cs typeface="+mn-cs"/>
        </a:defRPr>
      </a:lvl4pPr>
      <a:lvl5pPr marL="1424278" indent="-158254" algn="l" defTabSz="633012" rtl="0" eaLnBrk="1" latinLnBrk="0" hangingPunct="1">
        <a:lnSpc>
          <a:spcPct val="90000"/>
        </a:lnSpc>
        <a:spcBef>
          <a:spcPts val="346"/>
        </a:spcBef>
        <a:buFont typeface="Arial" panose="020B0604020202020204" pitchFamily="34" charset="0"/>
        <a:buChar char="•"/>
        <a:defRPr kumimoji="1" sz="1246" kern="1200">
          <a:solidFill>
            <a:schemeClr val="tx1"/>
          </a:solidFill>
          <a:latin typeface="+mn-lt"/>
          <a:ea typeface="+mn-ea"/>
          <a:cs typeface="+mn-cs"/>
        </a:defRPr>
      </a:lvl5pPr>
      <a:lvl6pPr marL="1740785" indent="-158254" algn="l" defTabSz="633012" rtl="0" eaLnBrk="1" latinLnBrk="0" hangingPunct="1">
        <a:lnSpc>
          <a:spcPct val="90000"/>
        </a:lnSpc>
        <a:spcBef>
          <a:spcPts val="346"/>
        </a:spcBef>
        <a:buFont typeface="Arial" panose="020B0604020202020204" pitchFamily="34" charset="0"/>
        <a:buChar char="•"/>
        <a:defRPr kumimoji="1" sz="1246" kern="1200">
          <a:solidFill>
            <a:schemeClr val="tx1"/>
          </a:solidFill>
          <a:latin typeface="+mn-lt"/>
          <a:ea typeface="+mn-ea"/>
          <a:cs typeface="+mn-cs"/>
        </a:defRPr>
      </a:lvl6pPr>
      <a:lvl7pPr marL="2057291" indent="-158254" algn="l" defTabSz="633012" rtl="0" eaLnBrk="1" latinLnBrk="0" hangingPunct="1">
        <a:lnSpc>
          <a:spcPct val="90000"/>
        </a:lnSpc>
        <a:spcBef>
          <a:spcPts val="346"/>
        </a:spcBef>
        <a:buFont typeface="Arial" panose="020B0604020202020204" pitchFamily="34" charset="0"/>
        <a:buChar char="•"/>
        <a:defRPr kumimoji="1" sz="1246" kern="1200">
          <a:solidFill>
            <a:schemeClr val="tx1"/>
          </a:solidFill>
          <a:latin typeface="+mn-lt"/>
          <a:ea typeface="+mn-ea"/>
          <a:cs typeface="+mn-cs"/>
        </a:defRPr>
      </a:lvl7pPr>
      <a:lvl8pPr marL="2373798" indent="-158254" algn="l" defTabSz="633012" rtl="0" eaLnBrk="1" latinLnBrk="0" hangingPunct="1">
        <a:lnSpc>
          <a:spcPct val="90000"/>
        </a:lnSpc>
        <a:spcBef>
          <a:spcPts val="346"/>
        </a:spcBef>
        <a:buFont typeface="Arial" panose="020B0604020202020204" pitchFamily="34" charset="0"/>
        <a:buChar char="•"/>
        <a:defRPr kumimoji="1" sz="1246" kern="1200">
          <a:solidFill>
            <a:schemeClr val="tx1"/>
          </a:solidFill>
          <a:latin typeface="+mn-lt"/>
          <a:ea typeface="+mn-ea"/>
          <a:cs typeface="+mn-cs"/>
        </a:defRPr>
      </a:lvl8pPr>
      <a:lvl9pPr marL="2690303" indent="-158254" algn="l" defTabSz="633012" rtl="0" eaLnBrk="1" latinLnBrk="0" hangingPunct="1">
        <a:lnSpc>
          <a:spcPct val="90000"/>
        </a:lnSpc>
        <a:spcBef>
          <a:spcPts val="346"/>
        </a:spcBef>
        <a:buFont typeface="Arial" panose="020B0604020202020204" pitchFamily="34" charset="0"/>
        <a:buChar char="•"/>
        <a:defRPr kumimoji="1" sz="124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633012" rtl="0" eaLnBrk="1" latinLnBrk="0" hangingPunct="1">
        <a:defRPr kumimoji="1" sz="1246" kern="1200">
          <a:solidFill>
            <a:schemeClr val="tx1"/>
          </a:solidFill>
          <a:latin typeface="+mn-lt"/>
          <a:ea typeface="+mn-ea"/>
          <a:cs typeface="+mn-cs"/>
        </a:defRPr>
      </a:lvl1pPr>
      <a:lvl2pPr marL="316506" algn="l" defTabSz="633012" rtl="0" eaLnBrk="1" latinLnBrk="0" hangingPunct="1">
        <a:defRPr kumimoji="1" sz="1246" kern="1200">
          <a:solidFill>
            <a:schemeClr val="tx1"/>
          </a:solidFill>
          <a:latin typeface="+mn-lt"/>
          <a:ea typeface="+mn-ea"/>
          <a:cs typeface="+mn-cs"/>
        </a:defRPr>
      </a:lvl2pPr>
      <a:lvl3pPr marL="633012" algn="l" defTabSz="633012" rtl="0" eaLnBrk="1" latinLnBrk="0" hangingPunct="1">
        <a:defRPr kumimoji="1" sz="1246" kern="1200">
          <a:solidFill>
            <a:schemeClr val="tx1"/>
          </a:solidFill>
          <a:latin typeface="+mn-lt"/>
          <a:ea typeface="+mn-ea"/>
          <a:cs typeface="+mn-cs"/>
        </a:defRPr>
      </a:lvl3pPr>
      <a:lvl4pPr marL="949519" algn="l" defTabSz="633012" rtl="0" eaLnBrk="1" latinLnBrk="0" hangingPunct="1">
        <a:defRPr kumimoji="1" sz="1246" kern="1200">
          <a:solidFill>
            <a:schemeClr val="tx1"/>
          </a:solidFill>
          <a:latin typeface="+mn-lt"/>
          <a:ea typeface="+mn-ea"/>
          <a:cs typeface="+mn-cs"/>
        </a:defRPr>
      </a:lvl4pPr>
      <a:lvl5pPr marL="1266026" algn="l" defTabSz="633012" rtl="0" eaLnBrk="1" latinLnBrk="0" hangingPunct="1">
        <a:defRPr kumimoji="1" sz="1246" kern="1200">
          <a:solidFill>
            <a:schemeClr val="tx1"/>
          </a:solidFill>
          <a:latin typeface="+mn-lt"/>
          <a:ea typeface="+mn-ea"/>
          <a:cs typeface="+mn-cs"/>
        </a:defRPr>
      </a:lvl5pPr>
      <a:lvl6pPr marL="1582531" algn="l" defTabSz="633012" rtl="0" eaLnBrk="1" latinLnBrk="0" hangingPunct="1">
        <a:defRPr kumimoji="1" sz="1246" kern="1200">
          <a:solidFill>
            <a:schemeClr val="tx1"/>
          </a:solidFill>
          <a:latin typeface="+mn-lt"/>
          <a:ea typeface="+mn-ea"/>
          <a:cs typeface="+mn-cs"/>
        </a:defRPr>
      </a:lvl6pPr>
      <a:lvl7pPr marL="1899038" algn="l" defTabSz="633012" rtl="0" eaLnBrk="1" latinLnBrk="0" hangingPunct="1">
        <a:defRPr kumimoji="1" sz="1246" kern="1200">
          <a:solidFill>
            <a:schemeClr val="tx1"/>
          </a:solidFill>
          <a:latin typeface="+mn-lt"/>
          <a:ea typeface="+mn-ea"/>
          <a:cs typeface="+mn-cs"/>
        </a:defRPr>
      </a:lvl7pPr>
      <a:lvl8pPr marL="2215544" algn="l" defTabSz="633012" rtl="0" eaLnBrk="1" latinLnBrk="0" hangingPunct="1">
        <a:defRPr kumimoji="1" sz="1246" kern="1200">
          <a:solidFill>
            <a:schemeClr val="tx1"/>
          </a:solidFill>
          <a:latin typeface="+mn-lt"/>
          <a:ea typeface="+mn-ea"/>
          <a:cs typeface="+mn-cs"/>
        </a:defRPr>
      </a:lvl8pPr>
      <a:lvl9pPr marL="2532051" algn="l" defTabSz="633012" rtl="0" eaLnBrk="1" latinLnBrk="0" hangingPunct="1">
        <a:defRPr kumimoji="1" sz="124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emf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emf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プレースホルダー 1">
            <a:extLst>
              <a:ext uri="{FF2B5EF4-FFF2-40B4-BE49-F238E27FC236}">
                <a16:creationId xmlns:a16="http://schemas.microsoft.com/office/drawing/2014/main" id="{D38AEA37-878D-7F4C-B469-CFC74828E3C8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-6062" y="3903110"/>
            <a:ext cx="6858000" cy="606794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 algn="ctr">
              <a:lnSpc>
                <a:spcPct val="120000"/>
              </a:lnSpc>
              <a:buNone/>
            </a:pPr>
            <a:r>
              <a:rPr lang="en-US" altLang="ja-JP" sz="2800" b="1" dirty="0">
                <a:solidFill>
                  <a:srgbClr val="1B529A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【</a:t>
            </a:r>
            <a:r>
              <a:rPr lang="ja-JP" altLang="en-US" sz="2800" b="1">
                <a:solidFill>
                  <a:srgbClr val="1B529A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年末調整</a:t>
            </a:r>
            <a:r>
              <a:rPr lang="en-US" altLang="ja-JP" sz="2800" b="1" dirty="0">
                <a:solidFill>
                  <a:srgbClr val="1B529A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】</a:t>
            </a:r>
            <a:r>
              <a:rPr lang="ja-JP" altLang="en-US" sz="2800" b="1">
                <a:solidFill>
                  <a:srgbClr val="1B529A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従業員配布マニュアル</a:t>
            </a:r>
          </a:p>
        </p:txBody>
      </p:sp>
      <p:sp>
        <p:nvSpPr>
          <p:cNvPr id="4" name="テキスト プレースホルダー 2">
            <a:extLst>
              <a:ext uri="{FF2B5EF4-FFF2-40B4-BE49-F238E27FC236}">
                <a16:creationId xmlns:a16="http://schemas.microsoft.com/office/drawing/2014/main" id="{98828E38-3776-B943-83AF-D90D86780DD8}"/>
              </a:ext>
            </a:extLst>
          </p:cNvPr>
          <p:cNvSpPr txBox="1">
            <a:spLocks/>
          </p:cNvSpPr>
          <p:nvPr/>
        </p:nvSpPr>
        <p:spPr>
          <a:xfrm>
            <a:off x="-12124" y="4592960"/>
            <a:ext cx="6864062" cy="360040"/>
          </a:xfrm>
          <a:prstGeom prst="rect">
            <a:avLst/>
          </a:prstGeom>
        </p:spPr>
        <p:txBody>
          <a:bodyPr>
            <a:noAutofit/>
          </a:bodyPr>
          <a:lstStyle>
            <a:lvl1pPr marL="158254" indent="-158254" algn="l" defTabSz="633012" rtl="0" eaLnBrk="1" latinLnBrk="0" hangingPunct="1">
              <a:lnSpc>
                <a:spcPct val="90000"/>
              </a:lnSpc>
              <a:spcBef>
                <a:spcPts val="692"/>
              </a:spcBef>
              <a:buFont typeface="Arial" panose="020B0604020202020204" pitchFamily="34" charset="0"/>
              <a:buChar char="•"/>
              <a:defRPr kumimoji="1" sz="1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4760" indent="-158254" algn="l" defTabSz="633012" rtl="0" eaLnBrk="1" latinLnBrk="0" hangingPunct="1">
              <a:lnSpc>
                <a:spcPct val="90000"/>
              </a:lnSpc>
              <a:spcBef>
                <a:spcPts val="346"/>
              </a:spcBef>
              <a:buFont typeface="Arial" panose="020B0604020202020204" pitchFamily="34" charset="0"/>
              <a:buChar char="•"/>
              <a:defRPr kumimoji="1" sz="16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91266" indent="-158254" algn="l" defTabSz="633012" rtl="0" eaLnBrk="1" latinLnBrk="0" hangingPunct="1">
              <a:lnSpc>
                <a:spcPct val="90000"/>
              </a:lnSpc>
              <a:spcBef>
                <a:spcPts val="346"/>
              </a:spcBef>
              <a:buFont typeface="Arial" panose="020B0604020202020204" pitchFamily="34" charset="0"/>
              <a:buChar char="•"/>
              <a:defRPr kumimoji="1" sz="13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07772" indent="-158254" algn="l" defTabSz="633012" rtl="0" eaLnBrk="1" latinLnBrk="0" hangingPunct="1">
              <a:lnSpc>
                <a:spcPct val="90000"/>
              </a:lnSpc>
              <a:spcBef>
                <a:spcPts val="346"/>
              </a:spcBef>
              <a:buFont typeface="Arial" panose="020B0604020202020204" pitchFamily="34" charset="0"/>
              <a:buChar char="•"/>
              <a:defRPr kumimoji="1" sz="12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4278" indent="-158254" algn="l" defTabSz="633012" rtl="0" eaLnBrk="1" latinLnBrk="0" hangingPunct="1">
              <a:lnSpc>
                <a:spcPct val="90000"/>
              </a:lnSpc>
              <a:spcBef>
                <a:spcPts val="346"/>
              </a:spcBef>
              <a:buFont typeface="Arial" panose="020B0604020202020204" pitchFamily="34" charset="0"/>
              <a:buChar char="•"/>
              <a:defRPr kumimoji="1" sz="12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40785" indent="-158254" algn="l" defTabSz="633012" rtl="0" eaLnBrk="1" latinLnBrk="0" hangingPunct="1">
              <a:lnSpc>
                <a:spcPct val="90000"/>
              </a:lnSpc>
              <a:spcBef>
                <a:spcPts val="346"/>
              </a:spcBef>
              <a:buFont typeface="Arial" panose="020B0604020202020204" pitchFamily="34" charset="0"/>
              <a:buChar char="•"/>
              <a:defRPr kumimoji="1" sz="12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291" indent="-158254" algn="l" defTabSz="633012" rtl="0" eaLnBrk="1" latinLnBrk="0" hangingPunct="1">
              <a:lnSpc>
                <a:spcPct val="90000"/>
              </a:lnSpc>
              <a:spcBef>
                <a:spcPts val="346"/>
              </a:spcBef>
              <a:buFont typeface="Arial" panose="020B0604020202020204" pitchFamily="34" charset="0"/>
              <a:buChar char="•"/>
              <a:defRPr kumimoji="1" sz="12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373798" indent="-158254" algn="l" defTabSz="633012" rtl="0" eaLnBrk="1" latinLnBrk="0" hangingPunct="1">
              <a:lnSpc>
                <a:spcPct val="90000"/>
              </a:lnSpc>
              <a:spcBef>
                <a:spcPts val="346"/>
              </a:spcBef>
              <a:buFont typeface="Arial" panose="020B0604020202020204" pitchFamily="34" charset="0"/>
              <a:buChar char="•"/>
              <a:defRPr kumimoji="1" sz="12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690303" indent="-158254" algn="l" defTabSz="633012" rtl="0" eaLnBrk="1" latinLnBrk="0" hangingPunct="1">
              <a:lnSpc>
                <a:spcPct val="90000"/>
              </a:lnSpc>
              <a:spcBef>
                <a:spcPts val="346"/>
              </a:spcBef>
              <a:buFont typeface="Arial" panose="020B0604020202020204" pitchFamily="34" charset="0"/>
              <a:buChar char="•"/>
              <a:defRPr kumimoji="1" sz="12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" altLang="ja-JP" sz="2000" b="1" dirty="0">
                <a:solidFill>
                  <a:srgbClr val="1B529A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Ver. 1.0</a:t>
            </a:r>
          </a:p>
        </p:txBody>
      </p:sp>
    </p:spTree>
    <p:extLst>
      <p:ext uri="{BB962C8B-B14F-4D97-AF65-F5344CB8AC3E}">
        <p14:creationId xmlns:p14="http://schemas.microsoft.com/office/powerpoint/2010/main" val="37089357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プレースホルダー 1">
            <a:extLst>
              <a:ext uri="{FF2B5EF4-FFF2-40B4-BE49-F238E27FC236}">
                <a16:creationId xmlns:a16="http://schemas.microsoft.com/office/drawing/2014/main" id="{E901F27C-B10D-AC41-AC36-61E5027AFA2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ja-JP" altLang="en-US" sz="1200" i="0" u="none" strike="noStrike">
                <a:effectLst/>
                <a:latin typeface="+mn-lt"/>
              </a:rPr>
              <a:t>控除を受ける保険料や住宅ローンがある場合、金額などの情報を入力します。</a:t>
            </a:r>
            <a:endParaRPr lang="ja-JP" altLang="en-US" sz="1200">
              <a:effectLst/>
              <a:latin typeface="+mn-lt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ja-JP" altLang="en-US" sz="1200" i="0" u="none" strike="noStrike">
                <a:effectLst/>
                <a:latin typeface="+mn-lt"/>
              </a:rPr>
              <a:t>あわせて、控除証明書の</a:t>
            </a:r>
            <a:r>
              <a:rPr lang="ja-JP" altLang="en-US">
                <a:latin typeface="+mn-lt"/>
              </a:rPr>
              <a:t>電子データ</a:t>
            </a:r>
            <a:r>
              <a:rPr lang="ja-JP" altLang="en-US" sz="1200" i="0" u="none" strike="noStrike">
                <a:effectLst/>
                <a:latin typeface="+mn-lt"/>
              </a:rPr>
              <a:t>もしくは画像をアップロードしてください。</a:t>
            </a:r>
            <a:endParaRPr lang="en-US" altLang="ja-JP" dirty="0"/>
          </a:p>
        </p:txBody>
      </p:sp>
      <p:sp>
        <p:nvSpPr>
          <p:cNvPr id="3" name="タイトル 2">
            <a:extLst>
              <a:ext uri="{FF2B5EF4-FFF2-40B4-BE49-F238E27FC236}">
                <a16:creationId xmlns:a16="http://schemas.microsoft.com/office/drawing/2014/main" id="{9229234C-24F1-4C47-865C-1AE2259B1C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z="1400" dirty="0">
                <a:latin typeface="Meiryo" panose="020B0604030504040204" pitchFamily="34" charset="-128"/>
                <a:ea typeface="Meiryo" panose="020B0604030504040204" pitchFamily="34" charset="-128"/>
              </a:rPr>
              <a:t>2-2.</a:t>
            </a:r>
            <a:r>
              <a:rPr lang="ja-JP" altLang="en-US" sz="1400"/>
              <a:t>ファイル添付（保険料控除・住宅ローン控除）</a:t>
            </a:r>
            <a:endParaRPr kumimoji="1" lang="ja-JP" altLang="en-US" sz="1400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D1285661-9D2A-4840-B144-351FF0DBAC3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>
            <a:normAutofit/>
          </a:bodyPr>
          <a:lstStyle/>
          <a:p>
            <a:pPr lvl="0">
              <a:lnSpc>
                <a:spcPct val="130000"/>
              </a:lnSpc>
            </a:pPr>
            <a:r>
              <a:rPr lang="ja-JP" altLang="en-US" b="1">
                <a:solidFill>
                  <a:prstClr val="black">
                    <a:lumMod val="75000"/>
                    <a:lumOff val="25000"/>
                  </a:prstClr>
                </a:solidFill>
              </a:rPr>
              <a:t>電子データの場合</a:t>
            </a:r>
            <a:endParaRPr lang="en-US" altLang="ja-JP" dirty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lvl="0">
              <a:lnSpc>
                <a:spcPct val="130000"/>
              </a:lnSpc>
            </a:pPr>
            <a:r>
              <a:rPr lang="ja-JP" altLang="en-US">
                <a:solidFill>
                  <a:prstClr val="black">
                    <a:lumMod val="75000"/>
                    <a:lumOff val="25000"/>
                  </a:prstClr>
                </a:solidFill>
              </a:rPr>
              <a:t>保険会社やマイナポータルから取得した、電子控除証明書にて申告する場合の説明です。</a:t>
            </a:r>
            <a:endParaRPr lang="en-US" altLang="ja-JP" dirty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lvl="0">
              <a:lnSpc>
                <a:spcPct val="130000"/>
              </a:lnSpc>
            </a:pPr>
            <a:endParaRPr lang="en-US" altLang="ja-JP" dirty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lvl="0">
              <a:lnSpc>
                <a:spcPct val="130000"/>
              </a:lnSpc>
            </a:pPr>
            <a:r>
              <a:rPr lang="ja-JP" altLang="en-US">
                <a:solidFill>
                  <a:prstClr val="black">
                    <a:lumMod val="75000"/>
                    <a:lumOff val="25000"/>
                  </a:prstClr>
                </a:solidFill>
              </a:rPr>
              <a:t>「証明書の入力区分」にて「電子データをインポートする」選択後、ファイルをアップロードしてください。</a:t>
            </a:r>
            <a:endParaRPr lang="en-US" altLang="ja-JP" dirty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lvl="0">
              <a:lnSpc>
                <a:spcPct val="130000"/>
              </a:lnSpc>
            </a:pPr>
            <a:r>
              <a:rPr lang="ja-JP" altLang="en-US">
                <a:solidFill>
                  <a:prstClr val="black">
                    <a:lumMod val="75000"/>
                    <a:lumOff val="25000"/>
                  </a:prstClr>
                </a:solidFill>
              </a:rPr>
              <a:t>金額等は自動で表示されます。</a:t>
            </a:r>
            <a:endParaRPr lang="en-US" altLang="ja-JP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0FE2F098-7765-2E41-9E64-FF9C8A570DD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>
            <a:normAutofit lnSpcReduction="10000"/>
          </a:bodyPr>
          <a:lstStyle/>
          <a:p>
            <a:pPr lvl="0">
              <a:lnSpc>
                <a:spcPct val="130000"/>
              </a:lnSpc>
            </a:pPr>
            <a:r>
              <a:rPr lang="ja-JP" altLang="en-US" b="1">
                <a:solidFill>
                  <a:prstClr val="black">
                    <a:lumMod val="75000"/>
                    <a:lumOff val="25000"/>
                  </a:prstClr>
                </a:solidFill>
              </a:rPr>
              <a:t>画像の場合</a:t>
            </a:r>
            <a:endParaRPr lang="en-US" altLang="ja-JP" dirty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lvl="0">
              <a:lnSpc>
                <a:spcPct val="130000"/>
              </a:lnSpc>
            </a:pPr>
            <a:r>
              <a:rPr lang="ja-JP" altLang="en-US">
                <a:solidFill>
                  <a:prstClr val="black">
                    <a:lumMod val="75000"/>
                    <a:lumOff val="25000"/>
                  </a:prstClr>
                </a:solidFill>
              </a:rPr>
              <a:t>電子控除証明書ではなく、紙の証明書にて申告する場合の説明です。</a:t>
            </a:r>
            <a:endParaRPr lang="en-US" altLang="ja-JP" dirty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lvl="0">
              <a:lnSpc>
                <a:spcPct val="130000"/>
              </a:lnSpc>
            </a:pPr>
            <a:endParaRPr lang="en-US" altLang="ja-JP" dirty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lvl="0">
              <a:lnSpc>
                <a:spcPct val="130000"/>
              </a:lnSpc>
            </a:pPr>
            <a:r>
              <a:rPr lang="ja-JP" altLang="en-US">
                <a:solidFill>
                  <a:prstClr val="black">
                    <a:lumMod val="75000"/>
                    <a:lumOff val="25000"/>
                  </a:prstClr>
                </a:solidFill>
              </a:rPr>
              <a:t>「証明書の入力区分」にて「インポートせず手入力する」選択後、</a:t>
            </a:r>
            <a:endParaRPr lang="en-US" altLang="ja-JP" dirty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lvl="0">
              <a:lnSpc>
                <a:spcPct val="130000"/>
              </a:lnSpc>
            </a:pPr>
            <a:r>
              <a:rPr lang="ja-JP" altLang="en-US">
                <a:solidFill>
                  <a:prstClr val="black">
                    <a:lumMod val="75000"/>
                    <a:lumOff val="25000"/>
                  </a:prstClr>
                </a:solidFill>
              </a:rPr>
              <a:t>画像をアップロードしてください。</a:t>
            </a:r>
            <a:endParaRPr lang="en-US" altLang="ja-JP" dirty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lvl="0">
              <a:lnSpc>
                <a:spcPct val="130000"/>
              </a:lnSpc>
            </a:pPr>
            <a:r>
              <a:rPr lang="ja-JP" altLang="en-US">
                <a:solidFill>
                  <a:prstClr val="black">
                    <a:lumMod val="75000"/>
                    <a:lumOff val="25000"/>
                  </a:prstClr>
                </a:solidFill>
              </a:rPr>
              <a:t>金額等は手動入力が必要です。</a:t>
            </a:r>
            <a:endParaRPr lang="en-US" altLang="ja-JP" dirty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lvl="0">
              <a:lnSpc>
                <a:spcPct val="130000"/>
              </a:lnSpc>
            </a:pPr>
            <a:endParaRPr kumimoji="1" lang="en-US" altLang="ja-JP" dirty="0"/>
          </a:p>
          <a:p>
            <a:pPr>
              <a:lnSpc>
                <a:spcPct val="130000"/>
              </a:lnSpc>
            </a:pPr>
            <a:r>
              <a:rPr lang="en-US" altLang="ja-JP" sz="1000" b="0" i="0" u="none" strike="noStrike" dirty="0">
                <a:solidFill>
                  <a:srgbClr val="000000"/>
                </a:solidFill>
                <a:effectLst/>
                <a:latin typeface="+mn-lt"/>
              </a:rPr>
              <a:t>※</a:t>
            </a:r>
            <a:r>
              <a:rPr lang="ja-JP" altLang="en-US" sz="1000" b="0" i="0" u="none" strike="noStrike">
                <a:solidFill>
                  <a:srgbClr val="000000"/>
                </a:solidFill>
                <a:effectLst/>
                <a:latin typeface="+mn-lt"/>
              </a:rPr>
              <a:t>証明書の原本については、会社の指示にしたがってご提出をお願いいたします。</a:t>
            </a:r>
            <a:endParaRPr lang="ja-JP" altLang="en-US" sz="1000" b="0">
              <a:effectLst/>
              <a:latin typeface="+mn-lt"/>
            </a:endParaRPr>
          </a:p>
        </p:txBody>
      </p:sp>
      <p:sp>
        <p:nvSpPr>
          <p:cNvPr id="12" name="テキスト プレースホルダー 8">
            <a:extLst>
              <a:ext uri="{FF2B5EF4-FFF2-40B4-BE49-F238E27FC236}">
                <a16:creationId xmlns:a16="http://schemas.microsoft.com/office/drawing/2014/main" id="{BCEBFFC2-3CE1-E95C-06D4-62BB60B859A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437112" y="7016434"/>
            <a:ext cx="2267071" cy="2583300"/>
          </a:xfrm>
        </p:spPr>
        <p:txBody>
          <a:bodyPr/>
          <a:lstStyle/>
          <a:p>
            <a:pPr>
              <a:lnSpc>
                <a:spcPct val="130000"/>
              </a:lnSpc>
            </a:pPr>
            <a:r>
              <a:rPr kumimoji="1" lang="ja-JP" altLang="en-US" b="1"/>
              <a:t>「</a:t>
            </a:r>
            <a:r>
              <a:rPr lang="ja-JP" altLang="en-US" b="1" i="0">
                <a:solidFill>
                  <a:srgbClr val="333333"/>
                </a:solidFill>
                <a:effectLst/>
                <a:latin typeface="Meiryo" panose="020B0604030504040204" pitchFamily="34" charset="-128"/>
                <a:ea typeface="Meiryo" panose="020B0604030504040204" pitchFamily="34" charset="-128"/>
              </a:rPr>
              <a:t>住宅ローン控除</a:t>
            </a:r>
            <a:r>
              <a:rPr kumimoji="1" lang="ja-JP" altLang="en-US" b="1"/>
              <a:t>」画面</a:t>
            </a:r>
            <a:endParaRPr kumimoji="1" lang="en-US" altLang="ja-JP" b="1" dirty="0"/>
          </a:p>
          <a:p>
            <a:pPr>
              <a:lnSpc>
                <a:spcPct val="130000"/>
              </a:lnSpc>
            </a:pPr>
            <a:r>
              <a:rPr lang="en-US" altLang="ja-JP" dirty="0"/>
              <a:t>HRMOS</a:t>
            </a:r>
            <a:r>
              <a:rPr lang="ja-JP" altLang="en-US"/>
              <a:t>年末調整では、住宅ローンの証明書・申告書は画像のみアップロード可能です。</a:t>
            </a:r>
            <a:endParaRPr lang="en-US" altLang="ja-JP" dirty="0"/>
          </a:p>
          <a:p>
            <a:pPr>
              <a:lnSpc>
                <a:spcPct val="130000"/>
              </a:lnSpc>
            </a:pPr>
            <a:endParaRPr lang="en-US" altLang="ja-JP" dirty="0"/>
          </a:p>
          <a:p>
            <a:pPr>
              <a:lnSpc>
                <a:spcPct val="130000"/>
              </a:lnSpc>
            </a:pPr>
            <a:r>
              <a:rPr lang="ja-JP" altLang="en-US"/>
              <a:t>「</a:t>
            </a:r>
            <a:r>
              <a:rPr lang="ja-JP" altLang="en-US" b="0" i="0">
                <a:solidFill>
                  <a:srgbClr val="333333"/>
                </a:solidFill>
                <a:effectLst/>
                <a:latin typeface="Meiryo" panose="020B0604030504040204" pitchFamily="34" charset="-128"/>
                <a:ea typeface="Meiryo" panose="020B0604030504040204" pitchFamily="34" charset="-128"/>
              </a:rPr>
              <a:t>残高証明書」と「控除申告書」の画像をそれぞれアップロードしてください。</a:t>
            </a:r>
            <a:endParaRPr lang="en-US" altLang="ja-JP" dirty="0"/>
          </a:p>
        </p:txBody>
      </p:sp>
      <p:pic>
        <p:nvPicPr>
          <p:cNvPr id="7" name="図 6" descr="グラフィカル ユーザー インターフェイス, テキスト, アプリケーション, メール&#10;&#10;自動的に生成された説明">
            <a:extLst>
              <a:ext uri="{FF2B5EF4-FFF2-40B4-BE49-F238E27FC236}">
                <a16:creationId xmlns:a16="http://schemas.microsoft.com/office/drawing/2014/main" id="{BDD2E63C-4C93-3225-46B6-0D406C7842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702" y="4376936"/>
            <a:ext cx="4060625" cy="2189632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9" name="図 8" descr="グラフィカル ユーザー インターフェイス, テキスト, アプリケーション, メール&#10;&#10;自動的に生成された説明">
            <a:extLst>
              <a:ext uri="{FF2B5EF4-FFF2-40B4-BE49-F238E27FC236}">
                <a16:creationId xmlns:a16="http://schemas.microsoft.com/office/drawing/2014/main" id="{97898759-0D42-6F8F-24A3-9242598E39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280" y="1605315"/>
            <a:ext cx="4067047" cy="2189632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9E56712A-00C7-5F47-BFAA-90EB455AFFF4}"/>
              </a:ext>
            </a:extLst>
          </p:cNvPr>
          <p:cNvSpPr/>
          <p:nvPr/>
        </p:nvSpPr>
        <p:spPr>
          <a:xfrm>
            <a:off x="1348522" y="3052191"/>
            <a:ext cx="1144374" cy="223662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kumimoji="1" lang="ja-JP" altLang="en-US" sz="1200" dirty="0">
              <a:solidFill>
                <a:schemeClr val="tx1">
                  <a:lumMod val="75000"/>
                  <a:lumOff val="25000"/>
                </a:schemeClr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14C88FB9-7738-A825-30CB-9FE206541FB1}"/>
              </a:ext>
            </a:extLst>
          </p:cNvPr>
          <p:cNvSpPr/>
          <p:nvPr/>
        </p:nvSpPr>
        <p:spPr>
          <a:xfrm>
            <a:off x="1348522" y="6025482"/>
            <a:ext cx="1144374" cy="223662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kumimoji="1" lang="ja-JP" altLang="en-US" sz="1200" dirty="0">
              <a:solidFill>
                <a:schemeClr val="tx1">
                  <a:lumMod val="75000"/>
                  <a:lumOff val="25000"/>
                </a:schemeClr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pic>
        <p:nvPicPr>
          <p:cNvPr id="16" name="図 15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5767A45A-4E14-DBBE-73C7-D4A6A27CCF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280" y="7154986"/>
            <a:ext cx="4112844" cy="2189631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5D024BD3-7BE9-CBFC-524B-85E67F9BA6AC}"/>
              </a:ext>
            </a:extLst>
          </p:cNvPr>
          <p:cNvSpPr/>
          <p:nvPr/>
        </p:nvSpPr>
        <p:spPr>
          <a:xfrm>
            <a:off x="692696" y="7617297"/>
            <a:ext cx="2664296" cy="683388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kumimoji="1" lang="ja-JP" altLang="en-US" sz="1200" dirty="0">
              <a:solidFill>
                <a:schemeClr val="tx1">
                  <a:lumMod val="75000"/>
                  <a:lumOff val="25000"/>
                </a:schemeClr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90243F2B-0B0D-0630-6D1B-3EB336CBC8A0}"/>
              </a:ext>
            </a:extLst>
          </p:cNvPr>
          <p:cNvSpPr/>
          <p:nvPr/>
        </p:nvSpPr>
        <p:spPr>
          <a:xfrm>
            <a:off x="692696" y="8518084"/>
            <a:ext cx="2664296" cy="683388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kumimoji="1" lang="ja-JP" altLang="en-US" sz="1200" dirty="0">
              <a:solidFill>
                <a:schemeClr val="tx1">
                  <a:lumMod val="75000"/>
                  <a:lumOff val="25000"/>
                </a:schemeClr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148531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プレースホルダー 1">
            <a:extLst>
              <a:ext uri="{FF2B5EF4-FFF2-40B4-BE49-F238E27FC236}">
                <a16:creationId xmlns:a16="http://schemas.microsoft.com/office/drawing/2014/main" id="{1F0B636F-E1C8-2947-A425-542DF3EBEB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ja-JP" altLang="en-US"/>
              <a:t>最後の画面で、年末調整申告書の確認が可能です。</a:t>
            </a:r>
            <a:endParaRPr lang="en-US" altLang="ja-JP" dirty="0"/>
          </a:p>
          <a:p>
            <a:r>
              <a:rPr lang="ja-JP" altLang="en-US"/>
              <a:t>回答が正しく入力されていることを確認し、「提出」ボタンをクリックします。</a:t>
            </a:r>
            <a:endParaRPr lang="en-US" altLang="ja-JP" dirty="0"/>
          </a:p>
        </p:txBody>
      </p:sp>
      <p:sp>
        <p:nvSpPr>
          <p:cNvPr id="3" name="タイトル 2">
            <a:extLst>
              <a:ext uri="{FF2B5EF4-FFF2-40B4-BE49-F238E27FC236}">
                <a16:creationId xmlns:a16="http://schemas.microsoft.com/office/drawing/2014/main" id="{C30252FD-DB3A-6048-BFA5-16C99AF0DA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z="1400" dirty="0">
                <a:latin typeface="Meiryo" panose="020B0604030504040204" pitchFamily="34" charset="-128"/>
                <a:ea typeface="Meiryo" panose="020B0604030504040204" pitchFamily="34" charset="-128"/>
              </a:rPr>
              <a:t>2-3. </a:t>
            </a:r>
            <a:r>
              <a:rPr lang="ja-JP" altLang="en-US" sz="1400">
                <a:latin typeface="Meiryo" panose="020B0604030504040204" pitchFamily="34" charset="-128"/>
                <a:ea typeface="Meiryo" panose="020B0604030504040204" pitchFamily="34" charset="-128"/>
              </a:rPr>
              <a:t>回答確認・提出</a:t>
            </a:r>
            <a:endParaRPr kumimoji="1" lang="ja-JP" altLang="en-US" sz="1400"/>
          </a:p>
        </p:txBody>
      </p:sp>
      <p:sp>
        <p:nvSpPr>
          <p:cNvPr id="7" name="テキスト プレースホルダー 6">
            <a:extLst>
              <a:ext uri="{FF2B5EF4-FFF2-40B4-BE49-F238E27FC236}">
                <a16:creationId xmlns:a16="http://schemas.microsoft.com/office/drawing/2014/main" id="{4E57DCC0-CC9E-FB42-8B67-877B0FE97E2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>
            <a:normAutofit/>
          </a:bodyPr>
          <a:lstStyle/>
          <a:p>
            <a:pPr>
              <a:lnSpc>
                <a:spcPct val="130000"/>
              </a:lnSpc>
            </a:pPr>
            <a:r>
              <a:rPr lang="ja-JP" altLang="en-US" b="1" i="0">
                <a:solidFill>
                  <a:srgbClr val="333333"/>
                </a:solidFill>
                <a:effectLst/>
                <a:latin typeface="Meiryo" panose="020B0604030504040204" pitchFamily="34" charset="-128"/>
                <a:ea typeface="Meiryo" panose="020B0604030504040204" pitchFamily="34" charset="-128"/>
              </a:rPr>
              <a:t>申告書</a:t>
            </a:r>
            <a:r>
              <a:rPr lang="en-US" altLang="ja-JP" b="1" i="0" dirty="0">
                <a:solidFill>
                  <a:srgbClr val="333333"/>
                </a:solidFill>
                <a:effectLst/>
                <a:latin typeface="Meiryo" panose="020B0604030504040204" pitchFamily="34" charset="-128"/>
                <a:ea typeface="Meiryo" panose="020B0604030504040204" pitchFamily="34" charset="-128"/>
              </a:rPr>
              <a:t>PDF</a:t>
            </a:r>
            <a:endParaRPr lang="en-US" altLang="ja-JP" b="1" dirty="0"/>
          </a:p>
          <a:p>
            <a:pPr>
              <a:lnSpc>
                <a:spcPct val="130000"/>
              </a:lnSpc>
            </a:pPr>
            <a:endParaRPr lang="en-US" altLang="ja-JP" dirty="0"/>
          </a:p>
          <a:p>
            <a:pPr>
              <a:lnSpc>
                <a:spcPct val="130000"/>
              </a:lnSpc>
            </a:pPr>
            <a:r>
              <a:rPr lang="ja-JP" altLang="en-US"/>
              <a:t>回答に応じて、年末調整申告書（最大</a:t>
            </a:r>
            <a:r>
              <a:rPr lang="en-US" altLang="ja-JP" dirty="0"/>
              <a:t>4</a:t>
            </a:r>
            <a:r>
              <a:rPr lang="ja-JP" altLang="en-US"/>
              <a:t>種）が自動生成されます。</a:t>
            </a:r>
            <a:endParaRPr lang="en-US" altLang="ja-JP" dirty="0"/>
          </a:p>
          <a:p>
            <a:pPr>
              <a:lnSpc>
                <a:spcPct val="130000"/>
              </a:lnSpc>
            </a:pPr>
            <a:r>
              <a:rPr lang="ja-JP" altLang="en-US"/>
              <a:t>書類名称をクリックすると、閲覧や保存が可能です。</a:t>
            </a:r>
            <a:endParaRPr lang="en-US" altLang="ja-JP" dirty="0"/>
          </a:p>
          <a:p>
            <a:pPr>
              <a:lnSpc>
                <a:spcPct val="130000"/>
              </a:lnSpc>
            </a:pPr>
            <a:endParaRPr lang="en-US" altLang="ja-JP" dirty="0"/>
          </a:p>
          <a:p>
            <a:pPr>
              <a:lnSpc>
                <a:spcPct val="130000"/>
              </a:lnSpc>
            </a:pPr>
            <a:r>
              <a:rPr lang="ja-JP" altLang="en-US"/>
              <a:t>回答内容の最終確認にご活用ください。</a:t>
            </a:r>
            <a:endParaRPr lang="en-US" altLang="ja-JP" dirty="0"/>
          </a:p>
        </p:txBody>
      </p:sp>
      <p:sp>
        <p:nvSpPr>
          <p:cNvPr id="13" name="テキスト プレースホルダー 4">
            <a:extLst>
              <a:ext uri="{FF2B5EF4-FFF2-40B4-BE49-F238E27FC236}">
                <a16:creationId xmlns:a16="http://schemas.microsoft.com/office/drawing/2014/main" id="{10BAA6A7-03F5-7C39-46C6-1982B1A3C5D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437112" y="4236221"/>
            <a:ext cx="2267071" cy="2583300"/>
          </a:xfrm>
        </p:spPr>
        <p:txBody>
          <a:bodyPr>
            <a:normAutofit/>
          </a:bodyPr>
          <a:lstStyle/>
          <a:p>
            <a:pPr>
              <a:lnSpc>
                <a:spcPct val="130000"/>
              </a:lnSpc>
            </a:pPr>
            <a:endParaRPr lang="en-US" altLang="ja-JP" dirty="0"/>
          </a:p>
          <a:p>
            <a:pPr>
              <a:lnSpc>
                <a:spcPct val="130000"/>
              </a:lnSpc>
            </a:pPr>
            <a:r>
              <a:rPr lang="ja-JP" altLang="en-US"/>
              <a:t>回答の修正の際は「</a:t>
            </a:r>
            <a:r>
              <a:rPr lang="ja-JP" altLang="en-US" b="0" i="0" u="none" strike="noStrike">
                <a:effectLst/>
                <a:latin typeface="Arial" panose="020B0604020202020204" pitchFamily="34" charset="0"/>
              </a:rPr>
              <a:t>年末調整申請メニュー」ボタンをクリックし、該当の質問の画面へ戻って再回答してください。</a:t>
            </a:r>
            <a:endParaRPr lang="en-US" altLang="ja-JP" b="0" i="0" u="none" strike="noStrike" dirty="0">
              <a:effectLst/>
              <a:latin typeface="Arial" panose="020B0604020202020204" pitchFamily="34" charset="0"/>
            </a:endParaRPr>
          </a:p>
          <a:p>
            <a:pPr>
              <a:lnSpc>
                <a:spcPct val="130000"/>
              </a:lnSpc>
            </a:pPr>
            <a:endParaRPr lang="en-US" altLang="ja-JP" dirty="0">
              <a:latin typeface="Arial" panose="020B0604020202020204" pitchFamily="34" charset="0"/>
            </a:endParaRPr>
          </a:p>
          <a:p>
            <a:pPr>
              <a:lnSpc>
                <a:spcPct val="130000"/>
              </a:lnSpc>
            </a:pPr>
            <a:r>
              <a:rPr lang="ja-JP" altLang="en-US" b="0" i="0" u="none" strike="noStrike">
                <a:effectLst/>
                <a:latin typeface="Arial" panose="020B0604020202020204" pitchFamily="34" charset="0"/>
              </a:rPr>
              <a:t>管理者への連絡事項があれば、</a:t>
            </a:r>
            <a:endParaRPr lang="en-US" altLang="ja-JP" b="0" i="0" u="none" strike="noStrike" dirty="0">
              <a:effectLst/>
              <a:latin typeface="Arial" panose="020B0604020202020204" pitchFamily="34" charset="0"/>
            </a:endParaRPr>
          </a:p>
          <a:p>
            <a:pPr>
              <a:lnSpc>
                <a:spcPct val="130000"/>
              </a:lnSpc>
            </a:pPr>
            <a:r>
              <a:rPr lang="ja-JP" altLang="en-US">
                <a:latin typeface="Arial" panose="020B0604020202020204" pitchFamily="34" charset="0"/>
              </a:rPr>
              <a:t>「連絡事項等」欄へ入力すると、</a:t>
            </a:r>
            <a:endParaRPr lang="en-US" altLang="ja-JP" dirty="0">
              <a:latin typeface="Arial" panose="020B0604020202020204" pitchFamily="34" charset="0"/>
            </a:endParaRPr>
          </a:p>
          <a:p>
            <a:pPr>
              <a:lnSpc>
                <a:spcPct val="130000"/>
              </a:lnSpc>
            </a:pPr>
            <a:r>
              <a:rPr lang="ja-JP" altLang="en-US" b="0" i="0" u="none" strike="noStrike">
                <a:effectLst/>
                <a:latin typeface="Arial" panose="020B0604020202020204" pitchFamily="34" charset="0"/>
              </a:rPr>
              <a:t>提出完了時に管理者へ通知されます。</a:t>
            </a:r>
            <a:endParaRPr lang="en-US" altLang="ja-JP" b="0" i="0" u="none" strike="noStrike" dirty="0">
              <a:effectLst/>
              <a:latin typeface="Arial" panose="020B0604020202020204" pitchFamily="34" charset="0"/>
            </a:endParaRPr>
          </a:p>
        </p:txBody>
      </p:sp>
      <p:sp>
        <p:nvSpPr>
          <p:cNvPr id="15" name="テキスト プレースホルダー 8">
            <a:extLst>
              <a:ext uri="{FF2B5EF4-FFF2-40B4-BE49-F238E27FC236}">
                <a16:creationId xmlns:a16="http://schemas.microsoft.com/office/drawing/2014/main" id="{286E3192-1A47-0CD0-CF9C-570086E4B88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437112" y="7016434"/>
            <a:ext cx="2267071" cy="2583300"/>
          </a:xfrm>
        </p:spPr>
        <p:txBody>
          <a:bodyPr/>
          <a:lstStyle/>
          <a:p>
            <a:pPr>
              <a:lnSpc>
                <a:spcPct val="130000"/>
              </a:lnSpc>
            </a:pPr>
            <a:endParaRPr lang="en-US" altLang="ja-JP" dirty="0"/>
          </a:p>
          <a:p>
            <a:pPr>
              <a:lnSpc>
                <a:spcPct val="130000"/>
              </a:lnSpc>
            </a:pPr>
            <a:r>
              <a:rPr lang="ja-JP" altLang="en-US"/>
              <a:t>確認・修正を完了してから、画面下部の「確認しました」へチェック後、「提出」ボタンをクリックします。</a:t>
            </a:r>
            <a:endParaRPr lang="en-US" altLang="ja-JP" dirty="0"/>
          </a:p>
          <a:p>
            <a:pPr>
              <a:lnSpc>
                <a:spcPct val="130000"/>
              </a:lnSpc>
            </a:pPr>
            <a:endParaRPr lang="en-US" altLang="ja-JP" dirty="0"/>
          </a:p>
          <a:p>
            <a:pPr>
              <a:lnSpc>
                <a:spcPct val="130000"/>
              </a:lnSpc>
            </a:pPr>
            <a:r>
              <a:rPr lang="en-US" altLang="ja-JP" dirty="0"/>
              <a:t>※</a:t>
            </a:r>
            <a:r>
              <a:rPr lang="ja-JP" altLang="en-US"/>
              <a:t>「提出」ボタンクリック後は、</a:t>
            </a:r>
            <a:endParaRPr lang="en-US" altLang="ja-JP" dirty="0"/>
          </a:p>
          <a:p>
            <a:pPr>
              <a:lnSpc>
                <a:spcPct val="130000"/>
              </a:lnSpc>
            </a:pPr>
            <a:r>
              <a:rPr lang="ja-JP" altLang="en-US"/>
              <a:t>管理者から修正依頼がない限り</a:t>
            </a:r>
            <a:endParaRPr lang="en-US" altLang="ja-JP" dirty="0"/>
          </a:p>
          <a:p>
            <a:pPr>
              <a:lnSpc>
                <a:spcPct val="130000"/>
              </a:lnSpc>
            </a:pPr>
            <a:r>
              <a:rPr lang="ja-JP" altLang="en-US"/>
              <a:t>修正が不能となります。</a:t>
            </a:r>
            <a:endParaRPr lang="en-US" altLang="ja-JP" dirty="0"/>
          </a:p>
        </p:txBody>
      </p:sp>
      <p:pic>
        <p:nvPicPr>
          <p:cNvPr id="5" name="図 4" descr="グラフィカル ユーザー インターフェイス, テキスト, アプリケーション, メール&#10;&#10;自動的に生成された説明">
            <a:extLst>
              <a:ext uri="{FF2B5EF4-FFF2-40B4-BE49-F238E27FC236}">
                <a16:creationId xmlns:a16="http://schemas.microsoft.com/office/drawing/2014/main" id="{E2A8D845-84C5-2131-4641-BAEB195845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323" y="1551115"/>
            <a:ext cx="4163101" cy="2249757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79D9E366-AEC3-854E-9628-E6F0F0D4A4D4}"/>
              </a:ext>
            </a:extLst>
          </p:cNvPr>
          <p:cNvSpPr/>
          <p:nvPr/>
        </p:nvSpPr>
        <p:spPr>
          <a:xfrm>
            <a:off x="548680" y="2461724"/>
            <a:ext cx="3456384" cy="1123124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kumimoji="1" lang="ja-JP" altLang="en-US" sz="1200" dirty="0">
              <a:solidFill>
                <a:schemeClr val="tx1">
                  <a:lumMod val="75000"/>
                  <a:lumOff val="25000"/>
                </a:schemeClr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pic>
        <p:nvPicPr>
          <p:cNvPr id="28" name="図 27" descr="グラフィカル ユーザー インターフェイス, テキスト, アプリケーション, メール&#10;&#10;自動的に生成された説明">
            <a:extLst>
              <a:ext uri="{FF2B5EF4-FFF2-40B4-BE49-F238E27FC236}">
                <a16:creationId xmlns:a16="http://schemas.microsoft.com/office/drawing/2014/main" id="{69AD8906-99A0-12EE-426D-E9765D59D0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577"/>
          <a:stretch>
            <a:fillRect/>
          </a:stretch>
        </p:blipFill>
        <p:spPr>
          <a:xfrm>
            <a:off x="193737" y="4377156"/>
            <a:ext cx="4149687" cy="1018605"/>
          </a:xfrm>
          <a:custGeom>
            <a:avLst/>
            <a:gdLst>
              <a:gd name="connsiteX0" fmla="*/ 0 w 4243375"/>
              <a:gd name="connsiteY0" fmla="*/ 0 h 1041602"/>
              <a:gd name="connsiteX1" fmla="*/ 4243375 w 4243375"/>
              <a:gd name="connsiteY1" fmla="*/ 0 h 1041602"/>
              <a:gd name="connsiteX2" fmla="*/ 4243375 w 4243375"/>
              <a:gd name="connsiteY2" fmla="*/ 1040712 h 1041602"/>
              <a:gd name="connsiteX3" fmla="*/ 4196102 w 4243375"/>
              <a:gd name="connsiteY3" fmla="*/ 1040520 h 1041602"/>
              <a:gd name="connsiteX4" fmla="*/ 2305892 w 4243375"/>
              <a:gd name="connsiteY4" fmla="*/ 999542 h 1041602"/>
              <a:gd name="connsiteX5" fmla="*/ 100647 w 4243375"/>
              <a:gd name="connsiteY5" fmla="*/ 963686 h 1041602"/>
              <a:gd name="connsiteX6" fmla="*/ 0 w 4243375"/>
              <a:gd name="connsiteY6" fmla="*/ 972278 h 1041602"/>
              <a:gd name="connsiteX7" fmla="*/ 0 w 4243375"/>
              <a:gd name="connsiteY7" fmla="*/ 0 h 1041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43375" h="1041602">
                <a:moveTo>
                  <a:pt x="0" y="0"/>
                </a:moveTo>
                <a:lnTo>
                  <a:pt x="4243375" y="0"/>
                </a:lnTo>
                <a:lnTo>
                  <a:pt x="4243375" y="1040712"/>
                </a:lnTo>
                <a:lnTo>
                  <a:pt x="4196102" y="1040520"/>
                </a:lnTo>
                <a:cubicBezTo>
                  <a:pt x="3566032" y="1026861"/>
                  <a:pt x="2935962" y="890266"/>
                  <a:pt x="2305892" y="999542"/>
                </a:cubicBezTo>
                <a:cubicBezTo>
                  <a:pt x="1570811" y="1127031"/>
                  <a:pt x="835729" y="919862"/>
                  <a:pt x="100647" y="963686"/>
                </a:cubicBezTo>
                <a:lnTo>
                  <a:pt x="0" y="972278"/>
                </a:lnTo>
                <a:lnTo>
                  <a:pt x="0" y="0"/>
                </a:lnTo>
                <a:close/>
              </a:path>
            </a:pathLst>
          </a:cu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22" name="図 21" descr="グラフィカル ユーザー インターフェイス, テキスト, アプリケーション, メール&#10;&#10;自動的に生成された説明">
            <a:extLst>
              <a:ext uri="{FF2B5EF4-FFF2-40B4-BE49-F238E27FC236}">
                <a16:creationId xmlns:a16="http://schemas.microsoft.com/office/drawing/2014/main" id="{ADB9FE08-1F10-7F84-4710-93A4C218607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16"/>
          <a:stretch/>
        </p:blipFill>
        <p:spPr>
          <a:xfrm>
            <a:off x="193737" y="5432935"/>
            <a:ext cx="4149687" cy="1220697"/>
          </a:xfrm>
          <a:custGeom>
            <a:avLst/>
            <a:gdLst>
              <a:gd name="connsiteX0" fmla="*/ 258164 w 4243375"/>
              <a:gd name="connsiteY0" fmla="*/ 442 h 1248257"/>
              <a:gd name="connsiteX1" fmla="*/ 2305892 w 4243375"/>
              <a:gd name="connsiteY1" fmla="*/ 42061 h 1248257"/>
              <a:gd name="connsiteX2" fmla="*/ 4196102 w 4243375"/>
              <a:gd name="connsiteY2" fmla="*/ 83039 h 1248257"/>
              <a:gd name="connsiteX3" fmla="*/ 4243375 w 4243375"/>
              <a:gd name="connsiteY3" fmla="*/ 83232 h 1248257"/>
              <a:gd name="connsiteX4" fmla="*/ 4243375 w 4243375"/>
              <a:gd name="connsiteY4" fmla="*/ 1248257 h 1248257"/>
              <a:gd name="connsiteX5" fmla="*/ 0 w 4243375"/>
              <a:gd name="connsiteY5" fmla="*/ 1248257 h 1248257"/>
              <a:gd name="connsiteX6" fmla="*/ 0 w 4243375"/>
              <a:gd name="connsiteY6" fmla="*/ 14797 h 1248257"/>
              <a:gd name="connsiteX7" fmla="*/ 100647 w 4243375"/>
              <a:gd name="connsiteY7" fmla="*/ 6205 h 1248257"/>
              <a:gd name="connsiteX8" fmla="*/ 258164 w 4243375"/>
              <a:gd name="connsiteY8" fmla="*/ 442 h 1248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43375" h="1248257">
                <a:moveTo>
                  <a:pt x="258164" y="442"/>
                </a:moveTo>
                <a:cubicBezTo>
                  <a:pt x="940740" y="-9731"/>
                  <a:pt x="1623316" y="160443"/>
                  <a:pt x="2305892" y="42061"/>
                </a:cubicBezTo>
                <a:cubicBezTo>
                  <a:pt x="2935962" y="-67215"/>
                  <a:pt x="3566032" y="69380"/>
                  <a:pt x="4196102" y="83039"/>
                </a:cubicBezTo>
                <a:lnTo>
                  <a:pt x="4243375" y="83232"/>
                </a:lnTo>
                <a:lnTo>
                  <a:pt x="4243375" y="1248257"/>
                </a:lnTo>
                <a:lnTo>
                  <a:pt x="0" y="1248257"/>
                </a:lnTo>
                <a:lnTo>
                  <a:pt x="0" y="14797"/>
                </a:lnTo>
                <a:lnTo>
                  <a:pt x="100647" y="6205"/>
                </a:lnTo>
                <a:cubicBezTo>
                  <a:pt x="153153" y="3075"/>
                  <a:pt x="205659" y="1225"/>
                  <a:pt x="258164" y="442"/>
                </a:cubicBezTo>
                <a:close/>
              </a:path>
            </a:pathLst>
          </a:cu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30" name="正方形/長方形 29">
            <a:extLst>
              <a:ext uri="{FF2B5EF4-FFF2-40B4-BE49-F238E27FC236}">
                <a16:creationId xmlns:a16="http://schemas.microsoft.com/office/drawing/2014/main" id="{5D0CEC62-180D-C1F0-84C7-0C8F7DA56EE0}"/>
              </a:ext>
            </a:extLst>
          </p:cNvPr>
          <p:cNvSpPr/>
          <p:nvPr/>
        </p:nvSpPr>
        <p:spPr>
          <a:xfrm>
            <a:off x="548680" y="5601072"/>
            <a:ext cx="3456384" cy="1008112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kumimoji="1" lang="ja-JP" altLang="en-US" sz="1200" dirty="0">
              <a:solidFill>
                <a:schemeClr val="tx1">
                  <a:lumMod val="75000"/>
                  <a:lumOff val="25000"/>
                </a:schemeClr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31" name="正方形/長方形 30">
            <a:extLst>
              <a:ext uri="{FF2B5EF4-FFF2-40B4-BE49-F238E27FC236}">
                <a16:creationId xmlns:a16="http://schemas.microsoft.com/office/drawing/2014/main" id="{CA9D8CB8-BE82-E537-CB80-FAA842B14FF0}"/>
              </a:ext>
            </a:extLst>
          </p:cNvPr>
          <p:cNvSpPr/>
          <p:nvPr/>
        </p:nvSpPr>
        <p:spPr>
          <a:xfrm>
            <a:off x="548680" y="4400879"/>
            <a:ext cx="1080120" cy="216024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kumimoji="1" lang="ja-JP" altLang="en-US" sz="1200" dirty="0">
              <a:solidFill>
                <a:schemeClr val="tx1">
                  <a:lumMod val="75000"/>
                  <a:lumOff val="25000"/>
                </a:schemeClr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pic>
        <p:nvPicPr>
          <p:cNvPr id="33" name="図 32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DF856981-73AF-4E2A-8C9D-47ED464E27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322" y="7154638"/>
            <a:ext cx="4159891" cy="2222522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53AC03AE-059F-18D1-06EC-E9BE9B65857D}"/>
              </a:ext>
            </a:extLst>
          </p:cNvPr>
          <p:cNvSpPr/>
          <p:nvPr/>
        </p:nvSpPr>
        <p:spPr>
          <a:xfrm>
            <a:off x="1658831" y="8098386"/>
            <a:ext cx="1236082" cy="224616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kumimoji="1" lang="ja-JP" altLang="en-US" sz="1200" dirty="0">
              <a:solidFill>
                <a:schemeClr val="tx1">
                  <a:lumMod val="75000"/>
                  <a:lumOff val="25000"/>
                </a:schemeClr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34" name="正方形/長方形 33">
            <a:extLst>
              <a:ext uri="{FF2B5EF4-FFF2-40B4-BE49-F238E27FC236}">
                <a16:creationId xmlns:a16="http://schemas.microsoft.com/office/drawing/2014/main" id="{4649D430-D2BC-E10C-5A0C-25AF2AC3C0A0}"/>
              </a:ext>
            </a:extLst>
          </p:cNvPr>
          <p:cNvSpPr/>
          <p:nvPr/>
        </p:nvSpPr>
        <p:spPr>
          <a:xfrm>
            <a:off x="2204864" y="8670937"/>
            <a:ext cx="760276" cy="323803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kumimoji="1" lang="ja-JP" altLang="en-US" sz="1200" dirty="0">
              <a:solidFill>
                <a:schemeClr val="tx1">
                  <a:lumMod val="75000"/>
                  <a:lumOff val="25000"/>
                </a:schemeClr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004330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プレースホルダー 1">
            <a:extLst>
              <a:ext uri="{FF2B5EF4-FFF2-40B4-BE49-F238E27FC236}">
                <a16:creationId xmlns:a16="http://schemas.microsoft.com/office/drawing/2014/main" id="{1F0B636F-E1C8-2947-A425-542DF3EBEB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ja-JP" altLang="en-US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提出内容に不備があった場合、アプリやメールに、管理者から修正依頼通知が届きます。</a:t>
            </a:r>
            <a:endParaRPr lang="en-US" altLang="ja-JP" dirty="0"/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ja-JP" altLang="en-US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正しい情報が揃い、管理者が申告内容を確定させると、確認完了通知が届きます。</a:t>
            </a:r>
            <a:br>
              <a:rPr lang="ja-JP" altLang="en-US"/>
            </a:br>
            <a:endParaRPr lang="en-US" altLang="ja-JP" dirty="0"/>
          </a:p>
        </p:txBody>
      </p:sp>
      <p:sp>
        <p:nvSpPr>
          <p:cNvPr id="3" name="タイトル 2">
            <a:extLst>
              <a:ext uri="{FF2B5EF4-FFF2-40B4-BE49-F238E27FC236}">
                <a16:creationId xmlns:a16="http://schemas.microsoft.com/office/drawing/2014/main" id="{C30252FD-DB3A-6048-BFA5-16C99AF0DA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z="1400" dirty="0">
                <a:latin typeface="Meiryo" panose="020B0604030504040204" pitchFamily="34" charset="-128"/>
                <a:ea typeface="Meiryo" panose="020B0604030504040204" pitchFamily="34" charset="-128"/>
              </a:rPr>
              <a:t>2-4.</a:t>
            </a:r>
            <a:r>
              <a:rPr lang="ja-JP" altLang="en-US" sz="1400">
                <a:latin typeface="Meiryo" panose="020B0604030504040204" pitchFamily="34" charset="-128"/>
                <a:ea typeface="Meiryo" panose="020B0604030504040204" pitchFamily="34" charset="-128"/>
              </a:rPr>
              <a:t> 修正依頼・確認完了の通知</a:t>
            </a:r>
            <a:endParaRPr kumimoji="1" lang="ja-JP" altLang="en-US" sz="1400"/>
          </a:p>
        </p:txBody>
      </p:sp>
      <p:sp>
        <p:nvSpPr>
          <p:cNvPr id="7" name="テキスト プレースホルダー 6">
            <a:extLst>
              <a:ext uri="{FF2B5EF4-FFF2-40B4-BE49-F238E27FC236}">
                <a16:creationId xmlns:a16="http://schemas.microsoft.com/office/drawing/2014/main" id="{4E57DCC0-CC9E-FB42-8B67-877B0FE97E2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>
            <a:normAutofit/>
          </a:bodyPr>
          <a:lstStyle/>
          <a:p>
            <a:pPr>
              <a:lnSpc>
                <a:spcPct val="130000"/>
              </a:lnSpc>
            </a:pPr>
            <a:r>
              <a:rPr lang="ja-JP" altLang="en-US" b="1">
                <a:solidFill>
                  <a:srgbClr val="333333"/>
                </a:solidFill>
              </a:rPr>
              <a:t>修正依頼通知</a:t>
            </a:r>
            <a:endParaRPr lang="en-US" altLang="ja-JP" dirty="0"/>
          </a:p>
          <a:p>
            <a:pPr>
              <a:lnSpc>
                <a:spcPct val="130000"/>
              </a:lnSpc>
            </a:pPr>
            <a:r>
              <a:rPr lang="ja-JP" altLang="en-US"/>
              <a:t>提出内容に不備があった場合、管理者から修正依頼通知が届きます。</a:t>
            </a:r>
            <a:endParaRPr lang="en-US" altLang="ja-JP" dirty="0"/>
          </a:p>
          <a:p>
            <a:pPr>
              <a:lnSpc>
                <a:spcPct val="130000"/>
              </a:lnSpc>
            </a:pPr>
            <a:endParaRPr lang="en-US" altLang="ja-JP" dirty="0"/>
          </a:p>
          <a:p>
            <a:pPr>
              <a:lnSpc>
                <a:spcPct val="130000"/>
              </a:lnSpc>
            </a:pPr>
            <a:r>
              <a:rPr lang="ja-JP" altLang="en-US"/>
              <a:t>通知に記載の管理者からの指示に従い、該当箇所を修正してから、</a:t>
            </a:r>
            <a:endParaRPr lang="en-US" altLang="ja-JP" dirty="0"/>
          </a:p>
          <a:p>
            <a:pPr>
              <a:lnSpc>
                <a:spcPct val="130000"/>
              </a:lnSpc>
            </a:pPr>
            <a:r>
              <a:rPr lang="ja-JP" altLang="en-US"/>
              <a:t>最後の画面で、再度「提出」ボタンをクリックして、</a:t>
            </a:r>
            <a:endParaRPr lang="en-US" altLang="ja-JP" dirty="0"/>
          </a:p>
          <a:p>
            <a:pPr>
              <a:lnSpc>
                <a:spcPct val="130000"/>
              </a:lnSpc>
            </a:pPr>
            <a:r>
              <a:rPr lang="ja-JP" altLang="en-US"/>
              <a:t>提出を完了してください。</a:t>
            </a:r>
            <a:endParaRPr lang="en-US" altLang="ja-JP" dirty="0"/>
          </a:p>
        </p:txBody>
      </p:sp>
      <p:sp>
        <p:nvSpPr>
          <p:cNvPr id="13" name="テキスト プレースホルダー 4">
            <a:extLst>
              <a:ext uri="{FF2B5EF4-FFF2-40B4-BE49-F238E27FC236}">
                <a16:creationId xmlns:a16="http://schemas.microsoft.com/office/drawing/2014/main" id="{10BAA6A7-03F5-7C39-46C6-1982B1A3C5D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437112" y="4236221"/>
            <a:ext cx="2267071" cy="2583300"/>
          </a:xfrm>
        </p:spPr>
        <p:txBody>
          <a:bodyPr>
            <a:normAutofit/>
          </a:bodyPr>
          <a:lstStyle/>
          <a:p>
            <a:pPr>
              <a:lnSpc>
                <a:spcPct val="130000"/>
              </a:lnSpc>
            </a:pPr>
            <a:endParaRPr lang="en-US" altLang="ja-JP" b="1" dirty="0"/>
          </a:p>
          <a:p>
            <a:pPr>
              <a:lnSpc>
                <a:spcPct val="130000"/>
              </a:lnSpc>
            </a:pPr>
            <a:r>
              <a:rPr lang="ja-JP" altLang="en-US" b="1"/>
              <a:t>確認完了</a:t>
            </a:r>
            <a:endParaRPr lang="en-US" altLang="ja-JP" dirty="0"/>
          </a:p>
          <a:p>
            <a:pPr>
              <a:lnSpc>
                <a:spcPct val="130000"/>
              </a:lnSpc>
            </a:pPr>
            <a:r>
              <a:rPr lang="ja-JP" altLang="en-US"/>
              <a:t>正しい情報が揃い、管理者が提出内容を確定させると、確認完了通知が届きます。</a:t>
            </a:r>
            <a:endParaRPr lang="en-US" altLang="ja-JP" dirty="0"/>
          </a:p>
          <a:p>
            <a:pPr>
              <a:lnSpc>
                <a:spcPct val="130000"/>
              </a:lnSpc>
            </a:pPr>
            <a:endParaRPr lang="en-US" altLang="ja-JP" dirty="0"/>
          </a:p>
          <a:p>
            <a:pPr>
              <a:lnSpc>
                <a:spcPct val="130000"/>
              </a:lnSpc>
            </a:pPr>
            <a:r>
              <a:rPr lang="ja-JP" altLang="en-US">
                <a:latin typeface="Arial" panose="020B0604020202020204" pitchFamily="34" charset="0"/>
              </a:rPr>
              <a:t>以上で、社員の皆様の操作は完了となります。</a:t>
            </a:r>
            <a:endParaRPr lang="en-US" altLang="ja-JP" b="0" i="0" u="none" strike="noStrike" dirty="0">
              <a:effectLst/>
              <a:latin typeface="Arial" panose="020B0604020202020204" pitchFamily="34" charset="0"/>
            </a:endParaRPr>
          </a:p>
        </p:txBody>
      </p:sp>
      <p:pic>
        <p:nvPicPr>
          <p:cNvPr id="9" name="図 8" descr="グラフィカル ユーザー インターフェイス, テキスト, アプリケーション&#10;&#10;自動的に生成された説明">
            <a:extLst>
              <a:ext uri="{FF2B5EF4-FFF2-40B4-BE49-F238E27FC236}">
                <a16:creationId xmlns:a16="http://schemas.microsoft.com/office/drawing/2014/main" id="{EB44C9C8-0FD8-AD3B-B047-6724683813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638" y="4376936"/>
            <a:ext cx="4103687" cy="2219552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6" name="図 5" descr="グラフィカル ユーザー インターフェイス, テキスト, アプリケーション, メール&#10;&#10;自動的に生成された説明">
            <a:extLst>
              <a:ext uri="{FF2B5EF4-FFF2-40B4-BE49-F238E27FC236}">
                <a16:creationId xmlns:a16="http://schemas.microsoft.com/office/drawing/2014/main" id="{9BC68231-B2EF-A1BA-E27C-3921D0111C2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0" t="11698"/>
          <a:stretch/>
        </p:blipFill>
        <p:spPr>
          <a:xfrm>
            <a:off x="774823" y="1655998"/>
            <a:ext cx="2654177" cy="2104115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A137B58B-B2D0-DED4-AE2D-7A2BC48456FF}"/>
              </a:ext>
            </a:extLst>
          </p:cNvPr>
          <p:cNvSpPr/>
          <p:nvPr/>
        </p:nvSpPr>
        <p:spPr>
          <a:xfrm>
            <a:off x="476672" y="2792760"/>
            <a:ext cx="3384376" cy="504056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kumimoji="1" lang="ja-JP" altLang="en-US" sz="1200" dirty="0">
              <a:solidFill>
                <a:schemeClr val="tx1">
                  <a:lumMod val="75000"/>
                  <a:lumOff val="25000"/>
                </a:schemeClr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899699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プレースホルダー 1">
            <a:extLst>
              <a:ext uri="{FF2B5EF4-FFF2-40B4-BE49-F238E27FC236}">
                <a16:creationId xmlns:a16="http://schemas.microsoft.com/office/drawing/2014/main" id="{3CE60AC3-DB6A-0846-BD29-0B1AC1A490F6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335744" y="1280592"/>
            <a:ext cx="6186511" cy="2047009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170000"/>
              </a:lnSpc>
              <a:buNone/>
            </a:pPr>
            <a:r>
              <a:rPr lang="ja-JP" alt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本マニュアルは、</a:t>
            </a:r>
            <a:r>
              <a:rPr lang="ja-JP" altLang="en-US" sz="1200">
                <a:solidFill>
                  <a:srgbClr val="1B529A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従業員配布用マニュアル</a:t>
            </a:r>
            <a:r>
              <a:rPr lang="ja-JP" alt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です。</a:t>
            </a:r>
            <a:endParaRPr lang="en-US" altLang="ja-JP" sz="1200" dirty="0">
              <a:solidFill>
                <a:schemeClr val="tx1">
                  <a:lumMod val="75000"/>
                  <a:lumOff val="25000"/>
                </a:schemeClr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marL="0" indent="0">
              <a:lnSpc>
                <a:spcPct val="170000"/>
              </a:lnSpc>
              <a:buNone/>
            </a:pPr>
            <a:r>
              <a:rPr lang="ja-JP" alt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企業の管理者様から従業員の方々へ、</a:t>
            </a:r>
            <a:r>
              <a:rPr lang="en-US" altLang="ja-JP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HRMOS</a:t>
            </a:r>
            <a:r>
              <a:rPr lang="ja-JP" alt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年末調整の利用方法をご案内することを目的に作成されました。管理者様に設定していただいた内容により、従業員の方が利用する項目や機能が異なりますので、必要部分のみ残してスライドを削除するなど、自社用にカスタマイズをしてご利用ください。</a:t>
            </a:r>
          </a:p>
        </p:txBody>
      </p:sp>
      <p:sp>
        <p:nvSpPr>
          <p:cNvPr id="3" name="タイトル 2">
            <a:extLst>
              <a:ext uri="{FF2B5EF4-FFF2-40B4-BE49-F238E27FC236}">
                <a16:creationId xmlns:a16="http://schemas.microsoft.com/office/drawing/2014/main" id="{8016F1C4-7905-1D48-97BD-8073020E76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5517232" cy="488504"/>
          </a:xfrm>
          <a:prstGeom prst="rect">
            <a:avLst/>
          </a:prstGeom>
        </p:spPr>
        <p:txBody>
          <a:bodyPr/>
          <a:lstStyle/>
          <a:p>
            <a:r>
              <a:rPr kumimoji="1" lang="ja-JP" altLang="en-US"/>
              <a:t>はじめに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EFFABE22-0A8C-6F4C-A48A-1BEE048AA5BB}"/>
              </a:ext>
            </a:extLst>
          </p:cNvPr>
          <p:cNvSpPr txBox="1"/>
          <p:nvPr/>
        </p:nvSpPr>
        <p:spPr>
          <a:xfrm>
            <a:off x="260648" y="809044"/>
            <a:ext cx="63367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400" b="1">
                <a:solidFill>
                  <a:srgbClr val="1B529A"/>
                </a:solidFill>
              </a:rPr>
              <a:t>■</a:t>
            </a:r>
            <a:r>
              <a:rPr kumimoji="1" lang="ja-JP" altLang="en-US" sz="1400" b="1">
                <a:solidFill>
                  <a:srgbClr val="5D3A1A"/>
                </a:solidFill>
              </a:rPr>
              <a:t>  </a:t>
            </a:r>
            <a:r>
              <a:rPr kumimoji="1" lang="ja-JP" altLang="en-US" sz="1400" b="1">
                <a:solidFill>
                  <a:schemeClr val="tx1">
                    <a:lumMod val="75000"/>
                    <a:lumOff val="25000"/>
                  </a:schemeClr>
                </a:solidFill>
              </a:rPr>
              <a:t>本マニュアルの目的</a:t>
            </a:r>
            <a:endParaRPr kumimoji="1" lang="ja-JP" altLang="en-US" sz="1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BD5C277A-3846-8F4C-A307-3DF6C626C6D3}"/>
              </a:ext>
            </a:extLst>
          </p:cNvPr>
          <p:cNvCxnSpPr>
            <a:cxnSpLocks/>
          </p:cNvCxnSpPr>
          <p:nvPr/>
        </p:nvCxnSpPr>
        <p:spPr>
          <a:xfrm>
            <a:off x="260648" y="1116822"/>
            <a:ext cx="6336704" cy="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図 8">
            <a:extLst>
              <a:ext uri="{FF2B5EF4-FFF2-40B4-BE49-F238E27FC236}">
                <a16:creationId xmlns:a16="http://schemas.microsoft.com/office/drawing/2014/main" id="{2634594B-3792-B346-98B7-A0E6321C0DE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9683" y="4232920"/>
            <a:ext cx="2219005" cy="2230156"/>
          </a:xfrm>
          <a:prstGeom prst="rect">
            <a:avLst/>
          </a:prstGeom>
        </p:spPr>
      </p:pic>
      <p:cxnSp>
        <p:nvCxnSpPr>
          <p:cNvPr id="10" name="直線矢印コネクタ 9">
            <a:extLst>
              <a:ext uri="{FF2B5EF4-FFF2-40B4-BE49-F238E27FC236}">
                <a16:creationId xmlns:a16="http://schemas.microsoft.com/office/drawing/2014/main" id="{3F3BE02A-88AE-B745-AD3B-314CA222A21F}"/>
              </a:ext>
            </a:extLst>
          </p:cNvPr>
          <p:cNvCxnSpPr>
            <a:cxnSpLocks/>
          </p:cNvCxnSpPr>
          <p:nvPr/>
        </p:nvCxnSpPr>
        <p:spPr>
          <a:xfrm flipV="1">
            <a:off x="2143931" y="4539117"/>
            <a:ext cx="2479912" cy="738709"/>
          </a:xfrm>
          <a:prstGeom prst="straightConnector1">
            <a:avLst/>
          </a:prstGeom>
          <a:ln w="76200">
            <a:solidFill>
              <a:srgbClr val="1B529A"/>
            </a:solidFill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矢印コネクタ 10">
            <a:extLst>
              <a:ext uri="{FF2B5EF4-FFF2-40B4-BE49-F238E27FC236}">
                <a16:creationId xmlns:a16="http://schemas.microsoft.com/office/drawing/2014/main" id="{31ED932C-1F7D-0142-9A2B-FE11327D846D}"/>
              </a:ext>
            </a:extLst>
          </p:cNvPr>
          <p:cNvCxnSpPr>
            <a:cxnSpLocks/>
          </p:cNvCxnSpPr>
          <p:nvPr/>
        </p:nvCxnSpPr>
        <p:spPr>
          <a:xfrm>
            <a:off x="2220994" y="5719327"/>
            <a:ext cx="3075953" cy="473433"/>
          </a:xfrm>
          <a:prstGeom prst="straightConnector1">
            <a:avLst/>
          </a:prstGeom>
          <a:ln w="76200">
            <a:solidFill>
              <a:srgbClr val="1B529A"/>
            </a:solidFill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矢印コネクタ 11">
            <a:extLst>
              <a:ext uri="{FF2B5EF4-FFF2-40B4-BE49-F238E27FC236}">
                <a16:creationId xmlns:a16="http://schemas.microsoft.com/office/drawing/2014/main" id="{A7C580A4-68BA-0049-A323-1D5A87C46016}"/>
              </a:ext>
            </a:extLst>
          </p:cNvPr>
          <p:cNvCxnSpPr>
            <a:cxnSpLocks/>
          </p:cNvCxnSpPr>
          <p:nvPr/>
        </p:nvCxnSpPr>
        <p:spPr>
          <a:xfrm>
            <a:off x="2143931" y="6188120"/>
            <a:ext cx="2479912" cy="1607052"/>
          </a:xfrm>
          <a:prstGeom prst="straightConnector1">
            <a:avLst/>
          </a:prstGeom>
          <a:ln w="76200">
            <a:solidFill>
              <a:srgbClr val="1B529A"/>
            </a:solidFill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857CB090-E8D4-1B45-B9A0-FBB7D3DBD0DB}"/>
              </a:ext>
            </a:extLst>
          </p:cNvPr>
          <p:cNvGrpSpPr/>
          <p:nvPr/>
        </p:nvGrpSpPr>
        <p:grpSpPr>
          <a:xfrm>
            <a:off x="3330563" y="6947804"/>
            <a:ext cx="360000" cy="247431"/>
            <a:chOff x="5794958" y="5608744"/>
            <a:chExt cx="360000" cy="247431"/>
          </a:xfrm>
        </p:grpSpPr>
        <p:sp>
          <p:nvSpPr>
            <p:cNvPr id="14" name="正方形/長方形 13">
              <a:extLst>
                <a:ext uri="{FF2B5EF4-FFF2-40B4-BE49-F238E27FC236}">
                  <a16:creationId xmlns:a16="http://schemas.microsoft.com/office/drawing/2014/main" id="{D8AAD684-1734-BA46-AA1C-3914AD4E7401}"/>
                </a:ext>
              </a:extLst>
            </p:cNvPr>
            <p:cNvSpPr/>
            <p:nvPr/>
          </p:nvSpPr>
          <p:spPr>
            <a:xfrm>
              <a:off x="5794958" y="5608758"/>
              <a:ext cx="360000" cy="247417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5" name="二等辺三角形 47">
              <a:extLst>
                <a:ext uri="{FF2B5EF4-FFF2-40B4-BE49-F238E27FC236}">
                  <a16:creationId xmlns:a16="http://schemas.microsoft.com/office/drawing/2014/main" id="{87B89B95-7BF6-7A45-98B0-3F95FB789992}"/>
                </a:ext>
              </a:extLst>
            </p:cNvPr>
            <p:cNvSpPr/>
            <p:nvPr/>
          </p:nvSpPr>
          <p:spPr>
            <a:xfrm rot="10800000">
              <a:off x="5794958" y="5608744"/>
              <a:ext cx="360000" cy="173260"/>
            </a:xfrm>
            <a:prstGeom prst="triangle">
              <a:avLst/>
            </a:prstGeom>
            <a:solidFill>
              <a:schemeClr val="bg1"/>
            </a:solidFill>
            <a:ln w="63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16" name="グループ化 15">
            <a:extLst>
              <a:ext uri="{FF2B5EF4-FFF2-40B4-BE49-F238E27FC236}">
                <a16:creationId xmlns:a16="http://schemas.microsoft.com/office/drawing/2014/main" id="{208207B3-E950-9343-A2C2-BC11863366AF}"/>
              </a:ext>
            </a:extLst>
          </p:cNvPr>
          <p:cNvGrpSpPr/>
          <p:nvPr/>
        </p:nvGrpSpPr>
        <p:grpSpPr>
          <a:xfrm>
            <a:off x="3330563" y="5784382"/>
            <a:ext cx="360000" cy="247431"/>
            <a:chOff x="5794958" y="5608744"/>
            <a:chExt cx="360000" cy="247431"/>
          </a:xfrm>
        </p:grpSpPr>
        <p:sp>
          <p:nvSpPr>
            <p:cNvPr id="17" name="正方形/長方形 16">
              <a:extLst>
                <a:ext uri="{FF2B5EF4-FFF2-40B4-BE49-F238E27FC236}">
                  <a16:creationId xmlns:a16="http://schemas.microsoft.com/office/drawing/2014/main" id="{C75B673A-3E51-2C4A-AE7B-117C9B5E1FDC}"/>
                </a:ext>
              </a:extLst>
            </p:cNvPr>
            <p:cNvSpPr/>
            <p:nvPr/>
          </p:nvSpPr>
          <p:spPr>
            <a:xfrm>
              <a:off x="5794958" y="5608758"/>
              <a:ext cx="360000" cy="247417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8" name="二等辺三角形 50">
              <a:extLst>
                <a:ext uri="{FF2B5EF4-FFF2-40B4-BE49-F238E27FC236}">
                  <a16:creationId xmlns:a16="http://schemas.microsoft.com/office/drawing/2014/main" id="{23BFE5FC-A279-1448-AE48-B3CD8DD30661}"/>
                </a:ext>
              </a:extLst>
            </p:cNvPr>
            <p:cNvSpPr/>
            <p:nvPr/>
          </p:nvSpPr>
          <p:spPr>
            <a:xfrm rot="10800000">
              <a:off x="5794958" y="5608744"/>
              <a:ext cx="360000" cy="173260"/>
            </a:xfrm>
            <a:prstGeom prst="triangle">
              <a:avLst/>
            </a:prstGeom>
            <a:solidFill>
              <a:schemeClr val="bg1"/>
            </a:solidFill>
            <a:ln w="63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19" name="グループ化 18">
            <a:extLst>
              <a:ext uri="{FF2B5EF4-FFF2-40B4-BE49-F238E27FC236}">
                <a16:creationId xmlns:a16="http://schemas.microsoft.com/office/drawing/2014/main" id="{E9D4BEEB-8FB9-344F-84BB-8276A2A9B683}"/>
              </a:ext>
            </a:extLst>
          </p:cNvPr>
          <p:cNvGrpSpPr/>
          <p:nvPr/>
        </p:nvGrpSpPr>
        <p:grpSpPr>
          <a:xfrm>
            <a:off x="3330564" y="4704241"/>
            <a:ext cx="360000" cy="247431"/>
            <a:chOff x="5794958" y="5608744"/>
            <a:chExt cx="360000" cy="247431"/>
          </a:xfrm>
        </p:grpSpPr>
        <p:sp>
          <p:nvSpPr>
            <p:cNvPr id="20" name="正方形/長方形 19">
              <a:extLst>
                <a:ext uri="{FF2B5EF4-FFF2-40B4-BE49-F238E27FC236}">
                  <a16:creationId xmlns:a16="http://schemas.microsoft.com/office/drawing/2014/main" id="{7EE5C9D3-EAB2-9B47-B4BE-91D93F9BE258}"/>
                </a:ext>
              </a:extLst>
            </p:cNvPr>
            <p:cNvSpPr/>
            <p:nvPr/>
          </p:nvSpPr>
          <p:spPr>
            <a:xfrm>
              <a:off x="5794958" y="5608758"/>
              <a:ext cx="360000" cy="247417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1" name="二等辺三角形 53">
              <a:extLst>
                <a:ext uri="{FF2B5EF4-FFF2-40B4-BE49-F238E27FC236}">
                  <a16:creationId xmlns:a16="http://schemas.microsoft.com/office/drawing/2014/main" id="{A179F8D0-C282-7246-A08B-98F5AD7DD938}"/>
                </a:ext>
              </a:extLst>
            </p:cNvPr>
            <p:cNvSpPr/>
            <p:nvPr/>
          </p:nvSpPr>
          <p:spPr>
            <a:xfrm rot="10800000">
              <a:off x="5794958" y="5608744"/>
              <a:ext cx="360000" cy="173260"/>
            </a:xfrm>
            <a:prstGeom prst="triangle">
              <a:avLst/>
            </a:prstGeom>
            <a:solidFill>
              <a:schemeClr val="bg1"/>
            </a:solidFill>
            <a:ln w="63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pic>
        <p:nvPicPr>
          <p:cNvPr id="22" name="図 21">
            <a:extLst>
              <a:ext uri="{FF2B5EF4-FFF2-40B4-BE49-F238E27FC236}">
                <a16:creationId xmlns:a16="http://schemas.microsoft.com/office/drawing/2014/main" id="{9DCFEB78-D617-C54A-8E11-BD9AF95B4C5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6316" y="3820493"/>
            <a:ext cx="1003478" cy="1457333"/>
          </a:xfrm>
          <a:prstGeom prst="rect">
            <a:avLst/>
          </a:prstGeom>
        </p:spPr>
      </p:pic>
      <p:pic>
        <p:nvPicPr>
          <p:cNvPr id="23" name="図 22">
            <a:extLst>
              <a:ext uri="{FF2B5EF4-FFF2-40B4-BE49-F238E27FC236}">
                <a16:creationId xmlns:a16="http://schemas.microsoft.com/office/drawing/2014/main" id="{091A75EF-B5D2-8447-BA40-3D18D85E2D2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4086" y="5652358"/>
            <a:ext cx="1003477" cy="1457332"/>
          </a:xfrm>
          <a:prstGeom prst="rect">
            <a:avLst/>
          </a:prstGeom>
        </p:spPr>
      </p:pic>
      <p:pic>
        <p:nvPicPr>
          <p:cNvPr id="24" name="図 23">
            <a:extLst>
              <a:ext uri="{FF2B5EF4-FFF2-40B4-BE49-F238E27FC236}">
                <a16:creationId xmlns:a16="http://schemas.microsoft.com/office/drawing/2014/main" id="{7ABE48C1-83DD-5345-A5FC-D4F426C761D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3039" y="7453303"/>
            <a:ext cx="1315242" cy="1457332"/>
          </a:xfrm>
          <a:prstGeom prst="rect">
            <a:avLst/>
          </a:prstGeom>
        </p:spPr>
      </p:pic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E8D01585-B682-8D48-A9E7-35381C9988B7}"/>
              </a:ext>
            </a:extLst>
          </p:cNvPr>
          <p:cNvSpPr txBox="1"/>
          <p:nvPr/>
        </p:nvSpPr>
        <p:spPr>
          <a:xfrm>
            <a:off x="1218832" y="4707021"/>
            <a:ext cx="14477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>
                <a:solidFill>
                  <a:srgbClr val="1B529A"/>
                </a:solidFill>
              </a:rPr>
              <a:t>企業管理者様</a:t>
            </a:r>
            <a:endParaRPr kumimoji="1" lang="ja-JP" altLang="en-US" sz="1200" b="1" dirty="0">
              <a:solidFill>
                <a:srgbClr val="1B529A"/>
              </a:solidFill>
            </a:endParaRP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4497DA95-DB58-364B-956C-6A02FC246E41}"/>
              </a:ext>
            </a:extLst>
          </p:cNvPr>
          <p:cNvSpPr txBox="1"/>
          <p:nvPr/>
        </p:nvSpPr>
        <p:spPr>
          <a:xfrm>
            <a:off x="5203481" y="5297432"/>
            <a:ext cx="8012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>
                <a:solidFill>
                  <a:srgbClr val="1B529A"/>
                </a:solidFill>
              </a:rPr>
              <a:t>従業員</a:t>
            </a:r>
            <a:endParaRPr kumimoji="1" lang="ja-JP" altLang="en-US" sz="1200" b="1" dirty="0">
              <a:solidFill>
                <a:srgbClr val="1B529A"/>
              </a:solidFill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0FE9557B-BA7A-4B42-A928-F185A0747D82}"/>
              </a:ext>
            </a:extLst>
          </p:cNvPr>
          <p:cNvSpPr txBox="1"/>
          <p:nvPr/>
        </p:nvSpPr>
        <p:spPr>
          <a:xfrm>
            <a:off x="5738941" y="7175659"/>
            <a:ext cx="8012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>
                <a:solidFill>
                  <a:srgbClr val="1B529A"/>
                </a:solidFill>
              </a:rPr>
              <a:t>従業員</a:t>
            </a:r>
            <a:endParaRPr kumimoji="1" lang="ja-JP" altLang="en-US" sz="1200" b="1" dirty="0">
              <a:solidFill>
                <a:srgbClr val="1B529A"/>
              </a:solidFill>
            </a:endParaRP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498F95E5-64F4-6249-B676-6AAD5CF3FD00}"/>
              </a:ext>
            </a:extLst>
          </p:cNvPr>
          <p:cNvSpPr txBox="1"/>
          <p:nvPr/>
        </p:nvSpPr>
        <p:spPr>
          <a:xfrm>
            <a:off x="5129341" y="8930318"/>
            <a:ext cx="8012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>
                <a:solidFill>
                  <a:srgbClr val="1B529A"/>
                </a:solidFill>
              </a:rPr>
              <a:t>従業員</a:t>
            </a:r>
            <a:endParaRPr kumimoji="1" lang="ja-JP" altLang="en-US" sz="1200" b="1" dirty="0">
              <a:solidFill>
                <a:srgbClr val="1B52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32151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プレースホルダー 1">
            <a:extLst>
              <a:ext uri="{FF2B5EF4-FFF2-40B4-BE49-F238E27FC236}">
                <a16:creationId xmlns:a16="http://schemas.microsoft.com/office/drawing/2014/main" id="{37608CB1-E277-7041-8A5D-FEA4DDED8889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260648" y="1280591"/>
            <a:ext cx="6336704" cy="8625409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200000"/>
              </a:lnSpc>
              <a:buNone/>
            </a:pPr>
            <a:r>
              <a:rPr lang="en-US" altLang="ja-JP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1. </a:t>
            </a:r>
            <a:r>
              <a:rPr lang="ja-JP" altLang="en-US" sz="1400" b="1">
                <a:solidFill>
                  <a:schemeClr val="tx1">
                    <a:lumMod val="75000"/>
                    <a:lumOff val="25000"/>
                  </a:schemeClr>
                </a:solidFill>
              </a:rPr>
              <a:t>ログイン・アプリダウンロード</a:t>
            </a:r>
            <a:endParaRPr lang="en-US" altLang="ja-JP" sz="1400" b="1" dirty="0">
              <a:solidFill>
                <a:schemeClr val="tx1">
                  <a:lumMod val="75000"/>
                  <a:lumOff val="25000"/>
                </a:schemeClr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marL="0" indent="0">
              <a:lnSpc>
                <a:spcPct val="200000"/>
              </a:lnSpc>
              <a:buNone/>
            </a:pPr>
            <a:r>
              <a:rPr lang="en-US" altLang="ja-JP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  1-1. </a:t>
            </a:r>
            <a:r>
              <a:rPr lang="ja-JP" alt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ログイン・パスワード変更</a:t>
            </a:r>
            <a:endParaRPr lang="en-US" altLang="ja-JP" sz="1400" dirty="0">
              <a:solidFill>
                <a:schemeClr val="tx1">
                  <a:lumMod val="75000"/>
                  <a:lumOff val="25000"/>
                </a:schemeClr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marL="0" indent="0">
              <a:lnSpc>
                <a:spcPct val="200000"/>
              </a:lnSpc>
              <a:buNone/>
            </a:pPr>
            <a:r>
              <a:rPr lang="en-US" altLang="ja-JP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  1-2. </a:t>
            </a:r>
            <a:r>
              <a:rPr lang="ja-JP" alt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アプリダウンロード</a:t>
            </a:r>
            <a:endParaRPr lang="en-US" altLang="ja-JP" sz="1400" dirty="0">
              <a:solidFill>
                <a:schemeClr val="tx1">
                  <a:lumMod val="75000"/>
                  <a:lumOff val="25000"/>
                </a:schemeClr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marL="0" indent="0">
              <a:lnSpc>
                <a:spcPct val="200000"/>
              </a:lnSpc>
              <a:buNone/>
            </a:pPr>
            <a:r>
              <a:rPr lang="en-US" altLang="ja-JP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2. </a:t>
            </a:r>
            <a:r>
              <a:rPr lang="ja-JP" altLang="en-US" sz="1400" b="1" i="0" u="none" strike="noStrike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</a:rPr>
              <a:t>年末調整のアンケート回答</a:t>
            </a:r>
            <a:endParaRPr lang="en-US" altLang="ja-JP" sz="1400" b="1" i="0" u="none" strike="noStrike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+mn-ea"/>
            </a:endParaRPr>
          </a:p>
          <a:p>
            <a:pPr marL="0" indent="0">
              <a:lnSpc>
                <a:spcPct val="200000"/>
              </a:lnSpc>
              <a:buNone/>
            </a:pPr>
            <a:r>
              <a:rPr lang="en-US" altLang="ja-JP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  2-1.</a:t>
            </a:r>
            <a:r>
              <a:rPr lang="ja-JP" altLang="en-US" sz="1400" b="0" i="0" u="none" strike="noStrike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回答入力・画面の移動</a:t>
            </a:r>
            <a:endParaRPr lang="en-US" altLang="ja-JP" sz="1400" dirty="0">
              <a:solidFill>
                <a:schemeClr val="tx1">
                  <a:lumMod val="75000"/>
                  <a:lumOff val="25000"/>
                </a:schemeClr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marL="0" indent="0">
              <a:lnSpc>
                <a:spcPct val="200000"/>
              </a:lnSpc>
              <a:buNone/>
            </a:pPr>
            <a:r>
              <a:rPr lang="en-US" altLang="ja-JP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  2-2.</a:t>
            </a:r>
            <a:r>
              <a:rPr lang="ja-JP" altLang="en-US" sz="1400" b="0" i="0" u="none" strike="noStrike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ファイル添付（保険料控除・住宅ローン控除）</a:t>
            </a:r>
            <a:endParaRPr lang="ja-JP" altLang="en-US" sz="1400">
              <a:solidFill>
                <a:schemeClr val="tx1">
                  <a:lumMod val="75000"/>
                  <a:lumOff val="25000"/>
                </a:schemeClr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marL="0" indent="0">
              <a:lnSpc>
                <a:spcPct val="200000"/>
              </a:lnSpc>
              <a:buNone/>
            </a:pPr>
            <a:r>
              <a:rPr lang="en-US" altLang="ja-JP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  2-3. </a:t>
            </a:r>
            <a:r>
              <a:rPr lang="ja-JP" alt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回答確認・提出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en-US" altLang="ja-JP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  2-4.</a:t>
            </a:r>
            <a:r>
              <a:rPr lang="ja-JP" alt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 修正依頼・確認完了の通知</a:t>
            </a:r>
            <a:endParaRPr lang="en-US" altLang="ja-JP" sz="1400" dirty="0">
              <a:solidFill>
                <a:schemeClr val="tx1">
                  <a:lumMod val="75000"/>
                  <a:lumOff val="25000"/>
                </a:schemeClr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3" name="タイトル 2">
            <a:extLst>
              <a:ext uri="{FF2B5EF4-FFF2-40B4-BE49-F238E27FC236}">
                <a16:creationId xmlns:a16="http://schemas.microsoft.com/office/drawing/2014/main" id="{A514B3A4-70F0-DF48-8CA3-6E86321984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5373216" cy="488504"/>
          </a:xfrm>
          <a:prstGeom prst="rect">
            <a:avLst/>
          </a:prstGeom>
        </p:spPr>
        <p:txBody>
          <a:bodyPr/>
          <a:lstStyle/>
          <a:p>
            <a:r>
              <a:rPr kumimoji="1" lang="ja-JP" altLang="en-US" sz="1400"/>
              <a:t>目次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B8D9CAD-D85E-914A-BC78-FA86A14DFB21}"/>
              </a:ext>
            </a:extLst>
          </p:cNvPr>
          <p:cNvSpPr txBox="1"/>
          <p:nvPr/>
        </p:nvSpPr>
        <p:spPr>
          <a:xfrm>
            <a:off x="152636" y="809044"/>
            <a:ext cx="65527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400" b="1">
                <a:solidFill>
                  <a:srgbClr val="1B529A"/>
                </a:solidFill>
              </a:rPr>
              <a:t>■</a:t>
            </a:r>
            <a:r>
              <a:rPr kumimoji="1" lang="ja-JP" altLang="en-US" sz="1400" b="1">
                <a:solidFill>
                  <a:srgbClr val="5D3A1A"/>
                </a:solidFill>
              </a:rPr>
              <a:t>  </a:t>
            </a:r>
            <a:r>
              <a:rPr kumimoji="1" lang="ja-JP" altLang="en-US" sz="1400" b="1">
                <a:solidFill>
                  <a:schemeClr val="tx1">
                    <a:lumMod val="75000"/>
                    <a:lumOff val="25000"/>
                  </a:schemeClr>
                </a:solidFill>
              </a:rPr>
              <a:t>ページ</a:t>
            </a:r>
            <a:endParaRPr kumimoji="1" lang="ja-JP" altLang="en-US" sz="1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5" name="直線コネクタ 4">
            <a:extLst>
              <a:ext uri="{FF2B5EF4-FFF2-40B4-BE49-F238E27FC236}">
                <a16:creationId xmlns:a16="http://schemas.microsoft.com/office/drawing/2014/main" id="{6C1D3440-7205-4647-A90A-83D9AB3F2C38}"/>
              </a:ext>
            </a:extLst>
          </p:cNvPr>
          <p:cNvCxnSpPr>
            <a:cxnSpLocks/>
          </p:cNvCxnSpPr>
          <p:nvPr/>
        </p:nvCxnSpPr>
        <p:spPr>
          <a:xfrm>
            <a:off x="260648" y="1116822"/>
            <a:ext cx="6336704" cy="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66383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プレースホルダー 1">
            <a:extLst>
              <a:ext uri="{FF2B5EF4-FFF2-40B4-BE49-F238E27FC236}">
                <a16:creationId xmlns:a16="http://schemas.microsoft.com/office/drawing/2014/main" id="{999F295A-4071-3E47-AAA0-FA0CAF68A9CC}"/>
              </a:ext>
            </a:extLst>
          </p:cNvPr>
          <p:cNvSpPr txBox="1">
            <a:spLocks/>
          </p:cNvSpPr>
          <p:nvPr/>
        </p:nvSpPr>
        <p:spPr>
          <a:xfrm>
            <a:off x="0" y="4304928"/>
            <a:ext cx="6858000" cy="648072"/>
          </a:xfrm>
          <a:prstGeom prst="rect">
            <a:avLst/>
          </a:prstGeom>
        </p:spPr>
        <p:txBody>
          <a:bodyPr>
            <a:noAutofit/>
          </a:bodyPr>
          <a:lstStyle>
            <a:lvl1pPr marL="237380" indent="-237380" algn="l" defTabSz="63301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23" indent="-197816" algn="l" defTabSz="633012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1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91266" indent="-158254" algn="l" defTabSz="63301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16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07772" indent="-158254" algn="l" defTabSz="633012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13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4278" indent="-158254" algn="l" defTabSz="633012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13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40785" indent="-158254" algn="l" defTabSz="63301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13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291" indent="-158254" algn="l" defTabSz="63301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13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373798" indent="-158254" algn="l" defTabSz="63301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13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690303" indent="-158254" algn="l" defTabSz="63301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13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altLang="ja-JP" sz="2800" b="1" dirty="0">
                <a:solidFill>
                  <a:srgbClr val="1B529A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1. </a:t>
            </a:r>
            <a:r>
              <a:rPr lang="ja-JP" altLang="en-US" sz="2800" b="1">
                <a:solidFill>
                  <a:srgbClr val="1B529A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ログイン</a:t>
            </a:r>
            <a:r>
              <a:rPr lang="en-US" altLang="ja-JP" sz="2800" b="1" dirty="0">
                <a:solidFill>
                  <a:srgbClr val="1B529A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 </a:t>
            </a:r>
            <a:r>
              <a:rPr lang="ja-JP" altLang="en-US" sz="2800" b="1">
                <a:solidFill>
                  <a:srgbClr val="1B529A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アプリダウンロード</a:t>
            </a:r>
          </a:p>
        </p:txBody>
      </p:sp>
    </p:spTree>
    <p:extLst>
      <p:ext uri="{BB962C8B-B14F-4D97-AF65-F5344CB8AC3E}">
        <p14:creationId xmlns:p14="http://schemas.microsoft.com/office/powerpoint/2010/main" val="31345144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図プレースホルダー 43">
            <a:extLst>
              <a:ext uri="{FF2B5EF4-FFF2-40B4-BE49-F238E27FC236}">
                <a16:creationId xmlns:a16="http://schemas.microsoft.com/office/drawing/2014/main" id="{D6A1B10E-E742-B64C-B363-12B623ADAFFA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795" b="2795"/>
          <a:stretch>
            <a:fillRect/>
          </a:stretch>
        </p:blipFill>
        <p:spPr>
          <a:xfrm>
            <a:off x="188913" y="1455738"/>
            <a:ext cx="4103687" cy="2582862"/>
          </a:xfrm>
          <a:prstGeom prst="rect">
            <a:avLst/>
          </a:prstGeom>
          <a:ln>
            <a:noFill/>
          </a:ln>
        </p:spPr>
      </p:pic>
      <p:pic>
        <p:nvPicPr>
          <p:cNvPr id="5" name="図 4" descr="おもちゃ, レゴ が含まれている画像&#10;&#10;自動的に生成された説明">
            <a:extLst>
              <a:ext uri="{FF2B5EF4-FFF2-40B4-BE49-F238E27FC236}">
                <a16:creationId xmlns:a16="http://schemas.microsoft.com/office/drawing/2014/main" id="{5BB022C9-68CD-1041-98E8-B11A296316D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75" y="1950021"/>
            <a:ext cx="1944305" cy="1543637"/>
          </a:xfrm>
          <a:prstGeom prst="rect">
            <a:avLst/>
          </a:prstGeom>
        </p:spPr>
      </p:pic>
      <p:sp>
        <p:nvSpPr>
          <p:cNvPr id="2" name="テキスト プレースホルダー 1">
            <a:extLst>
              <a:ext uri="{FF2B5EF4-FFF2-40B4-BE49-F238E27FC236}">
                <a16:creationId xmlns:a16="http://schemas.microsoft.com/office/drawing/2014/main" id="{7EA515ED-72AE-E046-BEEF-CC571B1842F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88640" y="706700"/>
            <a:ext cx="6515543" cy="542491"/>
          </a:xfrm>
        </p:spPr>
        <p:txBody>
          <a:bodyPr/>
          <a:lstStyle/>
          <a:p>
            <a:r>
              <a:rPr kumimoji="1" lang="ja-JP" altLang="en-US"/>
              <a:t>まずはシステムへのログインをお願いします。また、初期設定として担当者が各社員</a:t>
            </a:r>
            <a:r>
              <a:rPr lang="ja-JP" altLang="en-US"/>
              <a:t>のパスワードを設定していますので、任意のパスワードへの変更をお願いします。</a:t>
            </a:r>
            <a:endParaRPr kumimoji="1" lang="ja-JP" altLang="en-US"/>
          </a:p>
        </p:txBody>
      </p:sp>
      <p:sp>
        <p:nvSpPr>
          <p:cNvPr id="3" name="タイトル 2">
            <a:extLst>
              <a:ext uri="{FF2B5EF4-FFF2-40B4-BE49-F238E27FC236}">
                <a16:creationId xmlns:a16="http://schemas.microsoft.com/office/drawing/2014/main" id="{B99676B7-B0FA-CE4D-8CF4-90F4094E73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z="1400" dirty="0"/>
              <a:t>1-1. </a:t>
            </a:r>
            <a:r>
              <a:rPr kumimoji="1" lang="ja-JP" altLang="en-US" sz="1400"/>
              <a:t>ログイン・パスワード変更</a:t>
            </a:r>
          </a:p>
        </p:txBody>
      </p:sp>
      <p:sp>
        <p:nvSpPr>
          <p:cNvPr id="7" name="テキスト プレースホルダー 6">
            <a:extLst>
              <a:ext uri="{FF2B5EF4-FFF2-40B4-BE49-F238E27FC236}">
                <a16:creationId xmlns:a16="http://schemas.microsoft.com/office/drawing/2014/main" id="{34B8A056-AEB9-034A-B445-2AA839083A5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365104" y="1456008"/>
            <a:ext cx="2339079" cy="2583300"/>
          </a:xfrm>
        </p:spPr>
        <p:txBody>
          <a:bodyPr>
            <a:normAutofit lnSpcReduction="10000"/>
          </a:bodyPr>
          <a:lstStyle/>
          <a:p>
            <a:pPr>
              <a:lnSpc>
                <a:spcPct val="130000"/>
              </a:lnSpc>
            </a:pPr>
            <a:r>
              <a:rPr lang="en-US" altLang="ja-JP" dirty="0"/>
              <a:t>HRMOS</a:t>
            </a:r>
            <a:r>
              <a:rPr lang="ja-JP" altLang="en-US"/>
              <a:t>勤怠へログインするための</a:t>
            </a:r>
            <a:r>
              <a:rPr kumimoji="1" lang="ja-JP" altLang="en-US"/>
              <a:t>情報を、担当者よりメールでお送りしました。</a:t>
            </a:r>
            <a:endParaRPr kumimoji="1" lang="en-US" altLang="ja-JP" dirty="0"/>
          </a:p>
          <a:p>
            <a:pPr>
              <a:lnSpc>
                <a:spcPct val="130000"/>
              </a:lnSpc>
            </a:pPr>
            <a:endParaRPr lang="en-US" altLang="ja-JP" dirty="0"/>
          </a:p>
          <a:p>
            <a:pPr>
              <a:lnSpc>
                <a:spcPct val="130000"/>
              </a:lnSpc>
            </a:pPr>
            <a:r>
              <a:rPr kumimoji="1" lang="en-US" altLang="ja-JP" dirty="0"/>
              <a:t>PC</a:t>
            </a:r>
            <a:r>
              <a:rPr kumimoji="1" lang="ja-JP" altLang="en-US"/>
              <a:t>・スマホ・タブレットなどからログイン</a:t>
            </a:r>
            <a:r>
              <a:rPr kumimoji="1" lang="en-US" altLang="ja-JP" dirty="0"/>
              <a:t>URL</a:t>
            </a:r>
            <a:r>
              <a:rPr kumimoji="1" lang="ja-JP" altLang="en-US"/>
              <a:t>にアクセスし、「ログイン</a:t>
            </a:r>
            <a:r>
              <a:rPr kumimoji="1" lang="en-US" altLang="ja-JP" dirty="0"/>
              <a:t>ID</a:t>
            </a:r>
            <a:r>
              <a:rPr kumimoji="1" lang="ja-JP" altLang="en-US"/>
              <a:t>」、</a:t>
            </a:r>
            <a:r>
              <a:rPr lang="ja-JP" altLang="en-US"/>
              <a:t>「パスワード」を入力して</a:t>
            </a:r>
            <a:r>
              <a:rPr lang="en-US" altLang="ja-JP" dirty="0"/>
              <a:t>HRMOS</a:t>
            </a:r>
            <a:r>
              <a:rPr lang="ja-JP" altLang="en-US"/>
              <a:t>勤怠</a:t>
            </a:r>
            <a:r>
              <a:rPr kumimoji="1" lang="ja-JP" altLang="en-US"/>
              <a:t>へ</a:t>
            </a:r>
            <a:r>
              <a:rPr lang="ja-JP" altLang="en-US"/>
              <a:t>ログインします。</a:t>
            </a:r>
            <a:endParaRPr lang="en-US" altLang="ja-JP" dirty="0"/>
          </a:p>
          <a:p>
            <a:pPr>
              <a:lnSpc>
                <a:spcPct val="130000"/>
              </a:lnSpc>
            </a:pPr>
            <a:endParaRPr lang="en-US" altLang="ja-JP" dirty="0"/>
          </a:p>
          <a:p>
            <a:pPr>
              <a:lnSpc>
                <a:spcPct val="130000"/>
              </a:lnSpc>
            </a:pPr>
            <a:r>
              <a:rPr lang="en-US" altLang="ja-JP" dirty="0"/>
              <a:t>※HRMOS</a:t>
            </a:r>
            <a:r>
              <a:rPr lang="ja-JP" altLang="en-US"/>
              <a:t>年末調整は、</a:t>
            </a:r>
            <a:r>
              <a:rPr lang="en-US" altLang="ja-JP" dirty="0"/>
              <a:t>HRMOS</a:t>
            </a:r>
            <a:r>
              <a:rPr lang="ja-JP" altLang="en-US"/>
              <a:t>勤怠システムへ含まれる機能です。勤怠システムからログイン後、年末調整の機能をご利用可能となります。</a:t>
            </a:r>
            <a:endParaRPr lang="en-US" altLang="ja-JP" dirty="0"/>
          </a:p>
        </p:txBody>
      </p:sp>
      <p:sp>
        <p:nvSpPr>
          <p:cNvPr id="8" name="テキスト プレースホルダー 7">
            <a:extLst>
              <a:ext uri="{FF2B5EF4-FFF2-40B4-BE49-F238E27FC236}">
                <a16:creationId xmlns:a16="http://schemas.microsoft.com/office/drawing/2014/main" id="{F86EF98E-B27B-4C42-AEDB-E5033D0D7B8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365104" y="4236221"/>
            <a:ext cx="2339079" cy="2583300"/>
          </a:xfrm>
        </p:spPr>
        <p:txBody>
          <a:bodyPr>
            <a:normAutofit/>
          </a:bodyPr>
          <a:lstStyle/>
          <a:p>
            <a:pPr>
              <a:lnSpc>
                <a:spcPct val="130000"/>
              </a:lnSpc>
            </a:pPr>
            <a:r>
              <a:rPr lang="ja-JP" altLang="en-US"/>
              <a:t>これでログインは完了です。</a:t>
            </a:r>
            <a:endParaRPr lang="en-US" altLang="ja-JP" dirty="0"/>
          </a:p>
          <a:p>
            <a:pPr>
              <a:lnSpc>
                <a:spcPct val="130000"/>
              </a:lnSpc>
            </a:pPr>
            <a:r>
              <a:rPr lang="ja-JP" altLang="en-US"/>
              <a:t>パスワードを変更するには</a:t>
            </a:r>
            <a:r>
              <a:rPr kumimoji="1" lang="ja-JP" altLang="en-US"/>
              <a:t>右上のメニューより</a:t>
            </a:r>
            <a:r>
              <a:rPr lang="ja-JP" altLang="en-US"/>
              <a:t>「アカウント設定」を選択</a:t>
            </a:r>
            <a:r>
              <a:rPr kumimoji="1" lang="ja-JP" altLang="en-US"/>
              <a:t>します。</a:t>
            </a:r>
            <a:endParaRPr kumimoji="1" lang="en-US" altLang="ja-JP" dirty="0"/>
          </a:p>
          <a:p>
            <a:pPr>
              <a:lnSpc>
                <a:spcPct val="130000"/>
              </a:lnSpc>
            </a:pPr>
            <a:endParaRPr lang="en-US" altLang="ja-JP" dirty="0"/>
          </a:p>
          <a:p>
            <a:pPr>
              <a:lnSpc>
                <a:spcPct val="130000"/>
              </a:lnSpc>
            </a:pPr>
            <a:r>
              <a:rPr kumimoji="1" lang="ja-JP" altLang="en-US"/>
              <a:t>現在のパスワードと</a:t>
            </a:r>
            <a:r>
              <a:rPr lang="ja-JP" altLang="en-US"/>
              <a:t>新しいパスワードを入力</a:t>
            </a:r>
            <a:r>
              <a:rPr kumimoji="1" lang="ja-JP" altLang="en-US"/>
              <a:t>し「登録する」ボタンを</a:t>
            </a:r>
            <a:endParaRPr kumimoji="1" lang="en-US" altLang="ja-JP" dirty="0"/>
          </a:p>
          <a:p>
            <a:pPr>
              <a:lnSpc>
                <a:spcPct val="130000"/>
              </a:lnSpc>
            </a:pPr>
            <a:r>
              <a:rPr lang="ja-JP" altLang="en-US"/>
              <a:t>押下します。</a:t>
            </a:r>
            <a:endParaRPr lang="en-US" altLang="ja-JP" dirty="0"/>
          </a:p>
          <a:p>
            <a:pPr>
              <a:lnSpc>
                <a:spcPct val="130000"/>
              </a:lnSpc>
            </a:pPr>
            <a:endParaRPr lang="en-US" altLang="ja-JP" dirty="0"/>
          </a:p>
          <a:p>
            <a:pPr>
              <a:lnSpc>
                <a:spcPct val="130000"/>
              </a:lnSpc>
            </a:pPr>
            <a:r>
              <a:rPr lang="ja-JP" altLang="en-US"/>
              <a:t>以上で新しいパスワードへの変更が完了しました。</a:t>
            </a:r>
            <a:endParaRPr lang="en-US" altLang="ja-JP" dirty="0"/>
          </a:p>
        </p:txBody>
      </p:sp>
      <p:sp>
        <p:nvSpPr>
          <p:cNvPr id="9" name="テキスト プレースホルダー 8">
            <a:extLst>
              <a:ext uri="{FF2B5EF4-FFF2-40B4-BE49-F238E27FC236}">
                <a16:creationId xmlns:a16="http://schemas.microsoft.com/office/drawing/2014/main" id="{2C304075-B372-C247-8843-894A44FC579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365104" y="7016434"/>
            <a:ext cx="2339079" cy="2583300"/>
          </a:xfrm>
        </p:spPr>
        <p:txBody>
          <a:bodyPr/>
          <a:lstStyle/>
          <a:p>
            <a:pPr>
              <a:lnSpc>
                <a:spcPct val="130000"/>
              </a:lnSpc>
            </a:pPr>
            <a:endParaRPr lang="en-US" altLang="ja-JP" dirty="0"/>
          </a:p>
          <a:p>
            <a:pPr>
              <a:lnSpc>
                <a:spcPct val="130000"/>
              </a:lnSpc>
            </a:pPr>
            <a:r>
              <a:rPr lang="en-US" altLang="ja-JP" dirty="0"/>
              <a:t>※</a:t>
            </a:r>
            <a:r>
              <a:rPr lang="ja-JP" altLang="en-US"/>
              <a:t>管理者が設定している場合は、</a:t>
            </a:r>
            <a:endParaRPr lang="en-US" altLang="ja-JP" dirty="0"/>
          </a:p>
          <a:p>
            <a:pPr>
              <a:lnSpc>
                <a:spcPct val="130000"/>
              </a:lnSpc>
            </a:pPr>
            <a:r>
              <a:rPr lang="ja-JP" altLang="en-US"/>
              <a:t>上記の操作と別途に、</a:t>
            </a:r>
            <a:endParaRPr lang="en-US" altLang="ja-JP" dirty="0"/>
          </a:p>
          <a:p>
            <a:pPr>
              <a:lnSpc>
                <a:spcPct val="130000"/>
              </a:lnSpc>
            </a:pPr>
            <a:r>
              <a:rPr lang="ja-JP" altLang="en-US"/>
              <a:t>パスワード変更の画面が自動的に</a:t>
            </a:r>
            <a:endParaRPr lang="en-US" altLang="ja-JP" dirty="0"/>
          </a:p>
          <a:p>
            <a:pPr>
              <a:lnSpc>
                <a:spcPct val="130000"/>
              </a:lnSpc>
            </a:pPr>
            <a:r>
              <a:rPr lang="ja-JP" altLang="en-US"/>
              <a:t>表示される場合があります。</a:t>
            </a:r>
            <a:endParaRPr lang="en-US" altLang="ja-JP" dirty="0"/>
          </a:p>
          <a:p>
            <a:pPr>
              <a:lnSpc>
                <a:spcPct val="130000"/>
              </a:lnSpc>
            </a:pPr>
            <a:endParaRPr lang="en-US" altLang="ja-JP" dirty="0"/>
          </a:p>
          <a:p>
            <a:pPr>
              <a:lnSpc>
                <a:spcPct val="130000"/>
              </a:lnSpc>
            </a:pPr>
            <a:r>
              <a:rPr lang="ja-JP" altLang="en-US"/>
              <a:t>その場合は、新しいパスワードのみ</a:t>
            </a:r>
            <a:endParaRPr lang="en-US" altLang="ja-JP" dirty="0"/>
          </a:p>
          <a:p>
            <a:pPr>
              <a:lnSpc>
                <a:spcPct val="130000"/>
              </a:lnSpc>
            </a:pPr>
            <a:r>
              <a:rPr lang="ja-JP" altLang="en-US"/>
              <a:t>入力</a:t>
            </a:r>
            <a:r>
              <a:rPr kumimoji="1" lang="ja-JP" altLang="en-US"/>
              <a:t>し「登録する」ボタンを</a:t>
            </a:r>
            <a:endParaRPr lang="en-US" altLang="ja-JP" dirty="0"/>
          </a:p>
          <a:p>
            <a:pPr>
              <a:lnSpc>
                <a:spcPct val="130000"/>
              </a:lnSpc>
            </a:pPr>
            <a:r>
              <a:rPr lang="ja-JP" altLang="en-US"/>
              <a:t>押下します。</a:t>
            </a:r>
            <a:endParaRPr lang="en-US" altLang="ja-JP" dirty="0"/>
          </a:p>
          <a:p>
            <a:pPr>
              <a:lnSpc>
                <a:spcPct val="130000"/>
              </a:lnSpc>
            </a:pPr>
            <a:endParaRPr lang="en-US" altLang="ja-JP" dirty="0"/>
          </a:p>
        </p:txBody>
      </p:sp>
      <p:pic>
        <p:nvPicPr>
          <p:cNvPr id="10" name="図 9" descr="グラフィカル ユーザー インターフェイス, テキスト, アプリケーション&#10;&#10;自動的に生成された説明">
            <a:extLst>
              <a:ext uri="{FF2B5EF4-FFF2-40B4-BE49-F238E27FC236}">
                <a16:creationId xmlns:a16="http://schemas.microsoft.com/office/drawing/2014/main" id="{08120E7B-C3F1-9A47-898E-7AFF97D6FC2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77" r="25637" b="21326"/>
          <a:stretch/>
        </p:blipFill>
        <p:spPr>
          <a:xfrm>
            <a:off x="2132856" y="1455738"/>
            <a:ext cx="2148603" cy="2561348"/>
          </a:xfrm>
          <a:prstGeom prst="rect">
            <a:avLst/>
          </a:prstGeom>
        </p:spPr>
      </p:pic>
      <p:sp>
        <p:nvSpPr>
          <p:cNvPr id="122" name="正方形/長方形 121">
            <a:extLst>
              <a:ext uri="{FF2B5EF4-FFF2-40B4-BE49-F238E27FC236}">
                <a16:creationId xmlns:a16="http://schemas.microsoft.com/office/drawing/2014/main" id="{B27C99B0-65B6-1B4E-8B32-71FD4B1561F4}"/>
              </a:ext>
            </a:extLst>
          </p:cNvPr>
          <p:cNvSpPr/>
          <p:nvPr/>
        </p:nvSpPr>
        <p:spPr>
          <a:xfrm>
            <a:off x="2204864" y="2489963"/>
            <a:ext cx="1980000" cy="518821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kumimoji="1" lang="ja-JP" altLang="en-US" sz="1200" dirty="0">
              <a:solidFill>
                <a:schemeClr val="tx1">
                  <a:lumMod val="75000"/>
                  <a:lumOff val="25000"/>
                </a:schemeClr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2C33242B-B419-A11E-E65F-23CE2A71EC4A}"/>
              </a:ext>
            </a:extLst>
          </p:cNvPr>
          <p:cNvGrpSpPr/>
          <p:nvPr/>
        </p:nvGrpSpPr>
        <p:grpSpPr>
          <a:xfrm>
            <a:off x="1844824" y="4315013"/>
            <a:ext cx="2447776" cy="1552388"/>
            <a:chOff x="191246" y="4315013"/>
            <a:chExt cx="4101354" cy="2438400"/>
          </a:xfrm>
        </p:grpSpPr>
        <p:pic>
          <p:nvPicPr>
            <p:cNvPr id="4" name="図 3">
              <a:extLst>
                <a:ext uri="{FF2B5EF4-FFF2-40B4-BE49-F238E27FC236}">
                  <a16:creationId xmlns:a16="http://schemas.microsoft.com/office/drawing/2014/main" id="{05CD011A-4E1B-BE4F-93E9-D9DFA3A72D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732" t="906" r="225" b="633"/>
            <a:stretch/>
          </p:blipFill>
          <p:spPr>
            <a:xfrm>
              <a:off x="191246" y="4315013"/>
              <a:ext cx="4087907" cy="2438400"/>
            </a:xfrm>
            <a:prstGeom prst="rect">
              <a:avLst/>
            </a:prstGeom>
            <a:ln>
              <a:noFill/>
            </a:ln>
          </p:spPr>
        </p:pic>
        <p:sp>
          <p:nvSpPr>
            <p:cNvPr id="20" name="正方形/長方形 19">
              <a:extLst>
                <a:ext uri="{FF2B5EF4-FFF2-40B4-BE49-F238E27FC236}">
                  <a16:creationId xmlns:a16="http://schemas.microsoft.com/office/drawing/2014/main" id="{F6EB590A-CC1B-E345-8E4D-92289F66D5C4}"/>
                </a:ext>
              </a:extLst>
            </p:cNvPr>
            <p:cNvSpPr/>
            <p:nvPr/>
          </p:nvSpPr>
          <p:spPr>
            <a:xfrm>
              <a:off x="3789040" y="4524865"/>
              <a:ext cx="503560" cy="179109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kumimoji="1" lang="ja-JP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endParaRPr>
            </a:p>
          </p:txBody>
        </p:sp>
      </p:grpSp>
      <p:grpSp>
        <p:nvGrpSpPr>
          <p:cNvPr id="12" name="グループ化 11">
            <a:extLst>
              <a:ext uri="{FF2B5EF4-FFF2-40B4-BE49-F238E27FC236}">
                <a16:creationId xmlns:a16="http://schemas.microsoft.com/office/drawing/2014/main" id="{FEFC636F-1B67-ED60-3C5F-ADBB1B599A12}"/>
              </a:ext>
            </a:extLst>
          </p:cNvPr>
          <p:cNvGrpSpPr/>
          <p:nvPr/>
        </p:nvGrpSpPr>
        <p:grpSpPr>
          <a:xfrm>
            <a:off x="282342" y="4953001"/>
            <a:ext cx="2858625" cy="1781726"/>
            <a:chOff x="167740" y="7022997"/>
            <a:chExt cx="4120722" cy="2438522"/>
          </a:xfrm>
        </p:grpSpPr>
        <p:pic>
          <p:nvPicPr>
            <p:cNvPr id="25" name="図 24" descr="グラフィカル ユーザー インターフェイス, テキスト, アプリケーション&#10;&#10;自動的に生成された説明">
              <a:extLst>
                <a:ext uri="{FF2B5EF4-FFF2-40B4-BE49-F238E27FC236}">
                  <a16:creationId xmlns:a16="http://schemas.microsoft.com/office/drawing/2014/main" id="{9B62F6E5-1729-734A-881D-54E50FE1509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775" y="7022997"/>
              <a:ext cx="4103687" cy="2438522"/>
            </a:xfrm>
            <a:prstGeom prst="rect">
              <a:avLst/>
            </a:prstGeom>
            <a:ln>
              <a:noFill/>
            </a:ln>
          </p:spPr>
        </p:pic>
        <p:sp>
          <p:nvSpPr>
            <p:cNvPr id="22" name="正方形/長方形 21">
              <a:extLst>
                <a:ext uri="{FF2B5EF4-FFF2-40B4-BE49-F238E27FC236}">
                  <a16:creationId xmlns:a16="http://schemas.microsoft.com/office/drawing/2014/main" id="{7BAC4834-279F-DA42-A55D-41107A2EBF98}"/>
                </a:ext>
              </a:extLst>
            </p:cNvPr>
            <p:cNvSpPr/>
            <p:nvPr/>
          </p:nvSpPr>
          <p:spPr>
            <a:xfrm>
              <a:off x="2132856" y="8703153"/>
              <a:ext cx="684000" cy="282295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kumimoji="1" lang="ja-JP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endParaRPr>
            </a:p>
          </p:txBody>
        </p:sp>
        <p:sp>
          <p:nvSpPr>
            <p:cNvPr id="123" name="正方形/長方形 122">
              <a:extLst>
                <a:ext uri="{FF2B5EF4-FFF2-40B4-BE49-F238E27FC236}">
                  <a16:creationId xmlns:a16="http://schemas.microsoft.com/office/drawing/2014/main" id="{5B886A44-B014-7047-9AE3-A6EF1E01C09F}"/>
                </a:ext>
              </a:extLst>
            </p:cNvPr>
            <p:cNvSpPr/>
            <p:nvPr/>
          </p:nvSpPr>
          <p:spPr>
            <a:xfrm>
              <a:off x="167740" y="7977408"/>
              <a:ext cx="1760338" cy="648000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kumimoji="1" lang="ja-JP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endParaRPr>
            </a:p>
          </p:txBody>
        </p:sp>
      </p:grpSp>
      <p:sp>
        <p:nvSpPr>
          <p:cNvPr id="19" name="下矢印 18">
            <a:extLst>
              <a:ext uri="{FF2B5EF4-FFF2-40B4-BE49-F238E27FC236}">
                <a16:creationId xmlns:a16="http://schemas.microsoft.com/office/drawing/2014/main" id="{0511C526-EEAA-2203-0D79-F34F55C790CC}"/>
              </a:ext>
            </a:extLst>
          </p:cNvPr>
          <p:cNvSpPr/>
          <p:nvPr/>
        </p:nvSpPr>
        <p:spPr>
          <a:xfrm rot="3811480">
            <a:off x="2667746" y="3875479"/>
            <a:ext cx="231165" cy="2585573"/>
          </a:xfrm>
          <a:prstGeom prst="downArrow">
            <a:avLst>
              <a:gd name="adj1" fmla="val 23198"/>
              <a:gd name="adj2" fmla="val 50000"/>
            </a:avLst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4" name="図 13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6440729A-07EB-E29A-F78B-FE61F072C93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79" y="7213411"/>
            <a:ext cx="3893134" cy="2177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7571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図プレースホルダー 26">
            <a:extLst>
              <a:ext uri="{FF2B5EF4-FFF2-40B4-BE49-F238E27FC236}">
                <a16:creationId xmlns:a16="http://schemas.microsoft.com/office/drawing/2014/main" id="{47253BEE-0578-4842-B0DF-2268FB97D74D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795" b="2795"/>
          <a:stretch>
            <a:fillRect/>
          </a:stretch>
        </p:blipFill>
        <p:spPr>
          <a:xfrm>
            <a:off x="188913" y="1455738"/>
            <a:ext cx="4103687" cy="2582862"/>
          </a:xfrm>
          <a:prstGeom prst="rect">
            <a:avLst/>
          </a:prstGeom>
        </p:spPr>
      </p:pic>
      <p:pic>
        <p:nvPicPr>
          <p:cNvPr id="25" name="図プレースホルダー 24">
            <a:extLst>
              <a:ext uri="{FF2B5EF4-FFF2-40B4-BE49-F238E27FC236}">
                <a16:creationId xmlns:a16="http://schemas.microsoft.com/office/drawing/2014/main" id="{765BA86F-9465-3343-8BBB-A3D0C4C79C6F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766" b="2766"/>
          <a:stretch>
            <a:fillRect/>
          </a:stretch>
        </p:blipFill>
        <p:spPr>
          <a:xfrm>
            <a:off x="188913" y="4235450"/>
            <a:ext cx="4103687" cy="2584450"/>
          </a:xfrm>
          <a:prstGeom prst="rect">
            <a:avLst/>
          </a:prstGeom>
        </p:spPr>
      </p:pic>
      <p:pic>
        <p:nvPicPr>
          <p:cNvPr id="20" name="図プレースホルダー 19">
            <a:extLst>
              <a:ext uri="{FF2B5EF4-FFF2-40B4-BE49-F238E27FC236}">
                <a16:creationId xmlns:a16="http://schemas.microsoft.com/office/drawing/2014/main" id="{E1B00AFB-F552-E144-A8ED-4B9FD941C348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795" b="2795"/>
          <a:stretch>
            <a:fillRect/>
          </a:stretch>
        </p:blipFill>
        <p:spPr>
          <a:xfrm>
            <a:off x="188913" y="7016750"/>
            <a:ext cx="4103687" cy="2582863"/>
          </a:xfrm>
          <a:prstGeom prst="rect">
            <a:avLst/>
          </a:prstGeom>
        </p:spPr>
      </p:pic>
      <p:sp>
        <p:nvSpPr>
          <p:cNvPr id="2" name="テキスト プレースホルダー 1">
            <a:extLst>
              <a:ext uri="{FF2B5EF4-FFF2-40B4-BE49-F238E27FC236}">
                <a16:creationId xmlns:a16="http://schemas.microsoft.com/office/drawing/2014/main" id="{EE773228-8E59-194D-BE21-890207C693A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88640" y="689930"/>
            <a:ext cx="6444716" cy="554567"/>
          </a:xfrm>
        </p:spPr>
        <p:txBody>
          <a:bodyPr/>
          <a:lstStyle/>
          <a:p>
            <a:r>
              <a:rPr kumimoji="1" lang="ja-JP" altLang="en-US"/>
              <a:t>スマートフォンやタブレット端末は</a:t>
            </a:r>
            <a:r>
              <a:rPr lang="en-US" altLang="ja-JP" dirty="0"/>
              <a:t>WEB</a:t>
            </a:r>
            <a:r>
              <a:rPr lang="ja-JP" altLang="en-US"/>
              <a:t>ブラウザでアクセスする他、アプリを利用するこも可能です。アプリを利用することで、入力や通知確認をスムーズに行えます。</a:t>
            </a:r>
            <a:endParaRPr kumimoji="1" lang="en-US" altLang="ja-JP" dirty="0"/>
          </a:p>
        </p:txBody>
      </p:sp>
      <p:sp>
        <p:nvSpPr>
          <p:cNvPr id="3" name="タイトル 2">
            <a:extLst>
              <a:ext uri="{FF2B5EF4-FFF2-40B4-BE49-F238E27FC236}">
                <a16:creationId xmlns:a16="http://schemas.microsoft.com/office/drawing/2014/main" id="{7EC71C38-AEDA-8D46-934F-2E41EB7250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z="1400" dirty="0"/>
              <a:t>1-2. </a:t>
            </a:r>
            <a:r>
              <a:rPr lang="ja-JP" altLang="en-US" sz="1400"/>
              <a:t>アプリダウンロード</a:t>
            </a:r>
            <a:endParaRPr kumimoji="1" lang="ja-JP" altLang="en-US" sz="1400"/>
          </a:p>
        </p:txBody>
      </p:sp>
      <p:sp>
        <p:nvSpPr>
          <p:cNvPr id="7" name="テキスト プレースホルダー 6">
            <a:extLst>
              <a:ext uri="{FF2B5EF4-FFF2-40B4-BE49-F238E27FC236}">
                <a16:creationId xmlns:a16="http://schemas.microsoft.com/office/drawing/2014/main" id="{E5AA63A5-4B52-FD48-A86B-D97CE62EAC9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293096" y="1456008"/>
            <a:ext cx="2564904" cy="2582529"/>
          </a:xfrm>
        </p:spPr>
        <p:txBody>
          <a:bodyPr>
            <a:normAutofit/>
          </a:bodyPr>
          <a:lstStyle/>
          <a:p>
            <a:pPr>
              <a:lnSpc>
                <a:spcPct val="130000"/>
              </a:lnSpc>
            </a:pPr>
            <a:r>
              <a:rPr lang="ja-JP" altLang="en-US"/>
              <a:t>「</a:t>
            </a:r>
            <a:r>
              <a:rPr lang="en-US" altLang="ja-JP" dirty="0"/>
              <a:t>App Store</a:t>
            </a:r>
            <a:r>
              <a:rPr lang="ja-JP" altLang="en-US"/>
              <a:t>」もしくは「</a:t>
            </a:r>
            <a:r>
              <a:rPr lang="en-US" altLang="ja-JP" dirty="0"/>
              <a:t>Google Play</a:t>
            </a:r>
          </a:p>
          <a:p>
            <a:pPr>
              <a:lnSpc>
                <a:spcPct val="130000"/>
              </a:lnSpc>
            </a:pPr>
            <a:r>
              <a:rPr lang="ja-JP" altLang="en-US"/>
              <a:t>ストア」から</a:t>
            </a:r>
            <a:endParaRPr lang="en-US" altLang="ja-JP" dirty="0"/>
          </a:p>
          <a:p>
            <a:pPr>
              <a:lnSpc>
                <a:spcPct val="130000"/>
              </a:lnSpc>
            </a:pPr>
            <a:r>
              <a:rPr kumimoji="1" lang="en-US" altLang="ja-JP" dirty="0">
                <a:solidFill>
                  <a:srgbClr val="1B529A"/>
                </a:solidFill>
              </a:rPr>
              <a:t>【</a:t>
            </a:r>
            <a:r>
              <a:rPr kumimoji="1" lang="ja-JP" altLang="en-US">
                <a:solidFill>
                  <a:srgbClr val="1B529A"/>
                </a:solidFill>
              </a:rPr>
              <a:t>利用者用</a:t>
            </a:r>
            <a:r>
              <a:rPr kumimoji="1" lang="en-US" altLang="ja-JP" dirty="0">
                <a:solidFill>
                  <a:srgbClr val="1B529A"/>
                </a:solidFill>
              </a:rPr>
              <a:t>】</a:t>
            </a:r>
            <a:r>
              <a:rPr kumimoji="1" lang="ja-JP" altLang="en-US">
                <a:solidFill>
                  <a:srgbClr val="1B529A"/>
                </a:solidFill>
              </a:rPr>
              <a:t>勤怠管理「</a:t>
            </a:r>
            <a:r>
              <a:rPr lang="en-US" altLang="ja-JP" dirty="0">
                <a:solidFill>
                  <a:srgbClr val="1B529A"/>
                </a:solidFill>
              </a:rPr>
              <a:t>HRMOS</a:t>
            </a:r>
            <a:r>
              <a:rPr lang="ja-JP" altLang="en-US">
                <a:solidFill>
                  <a:srgbClr val="1B529A"/>
                </a:solidFill>
              </a:rPr>
              <a:t>勤怠</a:t>
            </a:r>
            <a:r>
              <a:rPr kumimoji="1" lang="ja-JP" altLang="en-US">
                <a:solidFill>
                  <a:srgbClr val="1B529A"/>
                </a:solidFill>
              </a:rPr>
              <a:t>」</a:t>
            </a:r>
            <a:endParaRPr lang="en-US" altLang="ja-JP" dirty="0">
              <a:solidFill>
                <a:srgbClr val="1B529A"/>
              </a:solidFill>
            </a:endParaRPr>
          </a:p>
          <a:p>
            <a:pPr>
              <a:lnSpc>
                <a:spcPct val="130000"/>
              </a:lnSpc>
            </a:pPr>
            <a:r>
              <a:rPr kumimoji="1" lang="ja-JP" altLang="en-US"/>
              <a:t>アプリをダウンロードします。</a:t>
            </a:r>
            <a:endParaRPr lang="en-US" altLang="ja-JP" dirty="0"/>
          </a:p>
        </p:txBody>
      </p:sp>
      <p:sp>
        <p:nvSpPr>
          <p:cNvPr id="8" name="テキスト プレースホルダー 7">
            <a:extLst>
              <a:ext uri="{FF2B5EF4-FFF2-40B4-BE49-F238E27FC236}">
                <a16:creationId xmlns:a16="http://schemas.microsoft.com/office/drawing/2014/main" id="{3466F772-28E2-B74F-BC8D-90C8941A0C0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367322" y="4236221"/>
            <a:ext cx="2336862" cy="2583300"/>
          </a:xfrm>
        </p:spPr>
        <p:txBody>
          <a:bodyPr/>
          <a:lstStyle/>
          <a:p>
            <a:pPr>
              <a:lnSpc>
                <a:spcPct val="130000"/>
              </a:lnSpc>
            </a:pPr>
            <a:r>
              <a:rPr lang="ja-JP" altLang="en-US"/>
              <a:t>「</a:t>
            </a:r>
            <a:r>
              <a:rPr lang="en-US" altLang="ja-JP" dirty="0"/>
              <a:t>1-1. </a:t>
            </a:r>
            <a:r>
              <a:rPr lang="ja-JP" altLang="en-US"/>
              <a:t>ログイン・パスワード変更」で利用した、</a:t>
            </a:r>
            <a:r>
              <a:rPr kumimoji="1" lang="ja-JP" altLang="en-US"/>
              <a:t>ログイン情報を入力し</a:t>
            </a:r>
            <a:r>
              <a:rPr lang="ja-JP" altLang="en-US"/>
              <a:t>ログインをします。</a:t>
            </a:r>
            <a:endParaRPr lang="en-US" altLang="ja-JP" dirty="0"/>
          </a:p>
          <a:p>
            <a:pPr>
              <a:lnSpc>
                <a:spcPct val="130000"/>
              </a:lnSpc>
            </a:pPr>
            <a:endParaRPr kumimoji="1" lang="en-US" altLang="ja-JP" dirty="0"/>
          </a:p>
          <a:p>
            <a:pPr>
              <a:lnSpc>
                <a:spcPct val="130000"/>
              </a:lnSpc>
            </a:pPr>
            <a:r>
              <a:rPr lang="ja-JP" altLang="en-US"/>
              <a:t>以上で、スマートフォンやタブレットから年末調整の入力</a:t>
            </a:r>
            <a:r>
              <a:rPr kumimoji="1" lang="ja-JP" altLang="en-US"/>
              <a:t>準備が完了しました。</a:t>
            </a:r>
          </a:p>
        </p:txBody>
      </p:sp>
      <p:sp>
        <p:nvSpPr>
          <p:cNvPr id="9" name="テキスト プレースホルダー 8">
            <a:extLst>
              <a:ext uri="{FF2B5EF4-FFF2-40B4-BE49-F238E27FC236}">
                <a16:creationId xmlns:a16="http://schemas.microsoft.com/office/drawing/2014/main" id="{09F12DD5-80C2-9A49-886E-699FDA853CF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367322" y="7016434"/>
            <a:ext cx="2336862" cy="2583300"/>
          </a:xfrm>
        </p:spPr>
        <p:txBody>
          <a:bodyPr/>
          <a:lstStyle/>
          <a:p>
            <a:pPr>
              <a:lnSpc>
                <a:spcPct val="130000"/>
              </a:lnSpc>
            </a:pPr>
            <a:r>
              <a:rPr kumimoji="1" lang="ja-JP" altLang="en-US"/>
              <a:t>端末から位置情報を求める</a:t>
            </a:r>
            <a:r>
              <a:rPr lang="ja-JP" altLang="en-US"/>
              <a:t>メッセージが出ますが、勤怠システムの打刻機能を利用する場合は、</a:t>
            </a:r>
            <a:r>
              <a:rPr kumimoji="1" lang="ja-JP" altLang="en-US"/>
              <a:t>必ず位置情報の利用を許可してください。</a:t>
            </a:r>
            <a:endParaRPr kumimoji="1" lang="en-US" altLang="ja-JP" dirty="0"/>
          </a:p>
          <a:p>
            <a:pPr>
              <a:lnSpc>
                <a:spcPct val="130000"/>
              </a:lnSpc>
            </a:pPr>
            <a:endParaRPr lang="en-US" altLang="ja-JP" dirty="0"/>
          </a:p>
          <a:p>
            <a:pPr>
              <a:lnSpc>
                <a:spcPct val="130000"/>
              </a:lnSpc>
            </a:pPr>
            <a:r>
              <a:rPr kumimoji="1" lang="en-US" altLang="ja-JP" dirty="0"/>
              <a:t>※</a:t>
            </a:r>
            <a:r>
              <a:rPr kumimoji="1" lang="ja-JP" altLang="en-US"/>
              <a:t>勤怠システムを利用せず年末調整システムのみ利用する場合は、位置情報の利用許可は不要です。</a:t>
            </a:r>
            <a:endParaRPr kumimoji="1" lang="en-US" altLang="ja-JP" dirty="0"/>
          </a:p>
        </p:txBody>
      </p:sp>
      <p:pic>
        <p:nvPicPr>
          <p:cNvPr id="14" name="図 13">
            <a:extLst>
              <a:ext uri="{FF2B5EF4-FFF2-40B4-BE49-F238E27FC236}">
                <a16:creationId xmlns:a16="http://schemas.microsoft.com/office/drawing/2014/main" id="{59C33E78-2D55-7B4E-9599-6718A2DEDD5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4704" y="7016434"/>
            <a:ext cx="2928108" cy="2583299"/>
          </a:xfrm>
          <a:prstGeom prst="rect">
            <a:avLst/>
          </a:prstGeom>
        </p:spPr>
      </p:pic>
      <p:pic>
        <p:nvPicPr>
          <p:cNvPr id="22" name="図 21">
            <a:extLst>
              <a:ext uri="{FF2B5EF4-FFF2-40B4-BE49-F238E27FC236}">
                <a16:creationId xmlns:a16="http://schemas.microsoft.com/office/drawing/2014/main" id="{4DF9422F-2054-9243-90B7-C5F0979739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9281" y="4404164"/>
            <a:ext cx="4103319" cy="2283129"/>
          </a:xfrm>
          <a:prstGeom prst="rect">
            <a:avLst/>
          </a:prstGeom>
        </p:spPr>
      </p:pic>
      <p:sp>
        <p:nvSpPr>
          <p:cNvPr id="51" name="正方形/長方形 50">
            <a:extLst>
              <a:ext uri="{FF2B5EF4-FFF2-40B4-BE49-F238E27FC236}">
                <a16:creationId xmlns:a16="http://schemas.microsoft.com/office/drawing/2014/main" id="{AA3A3D51-18D7-BD47-AFE2-B5972028B640}"/>
              </a:ext>
            </a:extLst>
          </p:cNvPr>
          <p:cNvSpPr/>
          <p:nvPr/>
        </p:nvSpPr>
        <p:spPr>
          <a:xfrm>
            <a:off x="1296449" y="4404044"/>
            <a:ext cx="188336" cy="170309"/>
          </a:xfrm>
          <a:prstGeom prst="rect">
            <a:avLst/>
          </a:prstGeom>
          <a:noFill/>
          <a:ln w="254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53" name="正方形/長方形 52">
            <a:extLst>
              <a:ext uri="{FF2B5EF4-FFF2-40B4-BE49-F238E27FC236}">
                <a16:creationId xmlns:a16="http://schemas.microsoft.com/office/drawing/2014/main" id="{1AF8A7F8-C8D0-6444-AC6A-51520BAFA461}"/>
              </a:ext>
            </a:extLst>
          </p:cNvPr>
          <p:cNvSpPr/>
          <p:nvPr/>
        </p:nvSpPr>
        <p:spPr>
          <a:xfrm>
            <a:off x="2696378" y="4407538"/>
            <a:ext cx="188336" cy="170309"/>
          </a:xfrm>
          <a:prstGeom prst="rect">
            <a:avLst/>
          </a:prstGeom>
          <a:noFill/>
          <a:ln w="254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54" name="正方形/長方形 53">
            <a:extLst>
              <a:ext uri="{FF2B5EF4-FFF2-40B4-BE49-F238E27FC236}">
                <a16:creationId xmlns:a16="http://schemas.microsoft.com/office/drawing/2014/main" id="{5A02BAD1-A97A-1B40-9F97-42C8095AD1F1}"/>
              </a:ext>
            </a:extLst>
          </p:cNvPr>
          <p:cNvSpPr/>
          <p:nvPr/>
        </p:nvSpPr>
        <p:spPr>
          <a:xfrm>
            <a:off x="3973830" y="4407556"/>
            <a:ext cx="297179" cy="170309"/>
          </a:xfrm>
          <a:prstGeom prst="rect">
            <a:avLst/>
          </a:prstGeom>
          <a:noFill/>
          <a:ln w="254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pic>
        <p:nvPicPr>
          <p:cNvPr id="24" name="図 23" descr="ロゴ&#10;&#10;自動的に生成された説明">
            <a:extLst>
              <a:ext uri="{FF2B5EF4-FFF2-40B4-BE49-F238E27FC236}">
                <a16:creationId xmlns:a16="http://schemas.microsoft.com/office/drawing/2014/main" id="{01530C42-10F9-C148-9A74-BC27365A3A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624" y="2048371"/>
            <a:ext cx="902092" cy="902092"/>
          </a:xfrm>
          <a:prstGeom prst="rect">
            <a:avLst/>
          </a:prstGeom>
        </p:spPr>
      </p:pic>
      <p:sp>
        <p:nvSpPr>
          <p:cNvPr id="55" name="テキスト ボックス 54">
            <a:extLst>
              <a:ext uri="{FF2B5EF4-FFF2-40B4-BE49-F238E27FC236}">
                <a16:creationId xmlns:a16="http://schemas.microsoft.com/office/drawing/2014/main" id="{536D71A6-09BF-3D4C-9C12-FF6CC1348681}"/>
              </a:ext>
            </a:extLst>
          </p:cNvPr>
          <p:cNvSpPr txBox="1"/>
          <p:nvPr/>
        </p:nvSpPr>
        <p:spPr>
          <a:xfrm>
            <a:off x="514807" y="3159187"/>
            <a:ext cx="144772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050" dirty="0">
                <a:solidFill>
                  <a:srgbClr val="1B529A"/>
                </a:solidFill>
              </a:rPr>
              <a:t>HRMOS</a:t>
            </a:r>
            <a:r>
              <a:rPr lang="ja-JP" altLang="en-US" sz="1050">
                <a:solidFill>
                  <a:srgbClr val="1B529A"/>
                </a:solidFill>
              </a:rPr>
              <a:t>勤怠</a:t>
            </a:r>
            <a:endParaRPr lang="en-US" altLang="ja-JP" sz="1050" dirty="0">
              <a:solidFill>
                <a:srgbClr val="1B529A"/>
              </a:solidFill>
            </a:endParaRPr>
          </a:p>
          <a:p>
            <a:pPr algn="ctr"/>
            <a:r>
              <a:rPr lang="ja-JP" altLang="en-US" sz="1050">
                <a:solidFill>
                  <a:srgbClr val="1B529A"/>
                </a:solidFill>
              </a:rPr>
              <a:t>利用者用アプリ</a:t>
            </a:r>
            <a:endParaRPr kumimoji="1" lang="ja-JP" altLang="en-US" sz="1050" dirty="0">
              <a:solidFill>
                <a:srgbClr val="1B529A"/>
              </a:solidFill>
            </a:endParaRPr>
          </a:p>
        </p:txBody>
      </p:sp>
      <p:pic>
        <p:nvPicPr>
          <p:cNvPr id="62" name="図 61">
            <a:extLst>
              <a:ext uri="{FF2B5EF4-FFF2-40B4-BE49-F238E27FC236}">
                <a16:creationId xmlns:a16="http://schemas.microsoft.com/office/drawing/2014/main" id="{0B31B209-110F-114F-B9DF-0A32ABFB91E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1121"/>
          <a:stretch/>
        </p:blipFill>
        <p:spPr>
          <a:xfrm>
            <a:off x="2211414" y="1564680"/>
            <a:ext cx="1955800" cy="2473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0930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033640A-C7E6-904E-A854-F4A27A328C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4215352"/>
            <a:ext cx="6858000" cy="73764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120000"/>
              </a:lnSpc>
            </a:pPr>
            <a:r>
              <a:rPr lang="en-US" altLang="ja-JP" sz="2800" dirty="0"/>
              <a:t>2.</a:t>
            </a:r>
            <a:r>
              <a:rPr lang="ja-JP" altLang="en-US" sz="2800" b="1" i="0" u="none" strike="noStrike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</a:rPr>
              <a:t> </a:t>
            </a:r>
            <a:r>
              <a:rPr lang="ja-JP" altLang="en-US" sz="2800"/>
              <a:t>年末調整のアンケート回答</a:t>
            </a:r>
          </a:p>
        </p:txBody>
      </p:sp>
    </p:spTree>
    <p:extLst>
      <p:ext uri="{BB962C8B-B14F-4D97-AF65-F5344CB8AC3E}">
        <p14:creationId xmlns:p14="http://schemas.microsoft.com/office/powerpoint/2010/main" val="18609108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プレースホルダー 1">
            <a:extLst>
              <a:ext uri="{FF2B5EF4-FFF2-40B4-BE49-F238E27FC236}">
                <a16:creationId xmlns:a16="http://schemas.microsoft.com/office/drawing/2014/main" id="{2F695311-6DDC-4340-BBE6-B9C2C26848C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ja-JP" altLang="en-US" sz="1200" b="1" i="0" u="none" strike="noStrike">
                <a:effectLst/>
                <a:latin typeface="+mn-lt"/>
              </a:rPr>
              <a:t>ログイン後、年末調整申請フォーム（上部ロゴメニュー </a:t>
            </a:r>
            <a:r>
              <a:rPr lang="en-US" altLang="ja-JP" sz="1200" b="1" i="0" u="none" strike="noStrike" dirty="0">
                <a:effectLst/>
                <a:latin typeface="+mn-lt"/>
              </a:rPr>
              <a:t>&gt; </a:t>
            </a:r>
            <a:r>
              <a:rPr lang="ja-JP" altLang="en-US" sz="1200" b="1" i="0" u="none" strike="noStrike">
                <a:effectLst/>
                <a:latin typeface="+mn-lt"/>
              </a:rPr>
              <a:t>「年末調整」 </a:t>
            </a:r>
            <a:r>
              <a:rPr lang="en-US" altLang="ja-JP" sz="1200" b="1" i="0" u="none" strike="noStrike" dirty="0">
                <a:effectLst/>
                <a:latin typeface="+mn-lt"/>
              </a:rPr>
              <a:t>&gt; </a:t>
            </a:r>
            <a:r>
              <a:rPr lang="ja-JP" altLang="en-US" sz="1200" b="1" i="0" u="none" strike="noStrike">
                <a:effectLst/>
                <a:latin typeface="+mn-lt"/>
              </a:rPr>
              <a:t>上部メニュー </a:t>
            </a:r>
            <a:r>
              <a:rPr lang="en-US" altLang="ja-JP" sz="1200" b="1" i="0" u="none" strike="noStrike" dirty="0">
                <a:effectLst/>
                <a:latin typeface="+mn-lt"/>
              </a:rPr>
              <a:t>&gt; </a:t>
            </a:r>
            <a:r>
              <a:rPr lang="ja-JP" altLang="en-US" sz="1200" b="1" i="0" u="none" strike="noStrike">
                <a:effectLst/>
                <a:latin typeface="+mn-lt"/>
              </a:rPr>
              <a:t>「年末調整」）から、年末調整申告書の情報をアンケート形式で入力することができます。</a:t>
            </a:r>
            <a:endParaRPr lang="ja-JP" altLang="en-US" sz="1200" b="1">
              <a:effectLst/>
              <a:latin typeface="+mn-lt"/>
            </a:endParaRPr>
          </a:p>
        </p:txBody>
      </p:sp>
      <p:sp>
        <p:nvSpPr>
          <p:cNvPr id="3" name="タイトル 2">
            <a:extLst>
              <a:ext uri="{FF2B5EF4-FFF2-40B4-BE49-F238E27FC236}">
                <a16:creationId xmlns:a16="http://schemas.microsoft.com/office/drawing/2014/main" id="{F0E6F350-4584-2D43-9F3F-74DEE6E2A0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z="1400"/>
              <a:t>２</a:t>
            </a:r>
            <a:r>
              <a:rPr lang="en-US" altLang="ja-JP" sz="1400" dirty="0"/>
              <a:t>-1. </a:t>
            </a:r>
            <a:r>
              <a:rPr lang="ja-JP" altLang="en-US" sz="1400"/>
              <a:t>回答入力・画面の移動（</a:t>
            </a:r>
            <a:r>
              <a:rPr lang="en-US" altLang="ja-JP" sz="1400" dirty="0"/>
              <a:t>1/2</a:t>
            </a:r>
            <a:r>
              <a:rPr lang="ja-JP" altLang="en-US" sz="1400"/>
              <a:t>）</a:t>
            </a:r>
            <a:endParaRPr kumimoji="1" lang="ja-JP" altLang="en-US" sz="1400"/>
          </a:p>
        </p:txBody>
      </p:sp>
      <p:sp>
        <p:nvSpPr>
          <p:cNvPr id="7" name="テキスト プレースホルダー 6">
            <a:extLst>
              <a:ext uri="{FF2B5EF4-FFF2-40B4-BE49-F238E27FC236}">
                <a16:creationId xmlns:a16="http://schemas.microsoft.com/office/drawing/2014/main" id="{2C3B9D37-60E4-D640-9731-13DB416CA4D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pPr>
              <a:lnSpc>
                <a:spcPct val="130000"/>
              </a:lnSpc>
            </a:pPr>
            <a:r>
              <a:rPr lang="ja-JP" altLang="en-US"/>
              <a:t>左上のメニューから「年末調整」を選択します。</a:t>
            </a:r>
            <a:endParaRPr lang="en-US" altLang="ja-JP" dirty="0"/>
          </a:p>
        </p:txBody>
      </p:sp>
      <p:sp>
        <p:nvSpPr>
          <p:cNvPr id="8" name="テキスト プレースホルダー 7">
            <a:extLst>
              <a:ext uri="{FF2B5EF4-FFF2-40B4-BE49-F238E27FC236}">
                <a16:creationId xmlns:a16="http://schemas.microsoft.com/office/drawing/2014/main" id="{81BE09FF-5EE5-F14F-98CF-CE5B0AA62C0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pPr>
              <a:lnSpc>
                <a:spcPct val="130000"/>
              </a:lnSpc>
            </a:pPr>
            <a:r>
              <a:rPr kumimoji="1" lang="ja-JP" altLang="en-US"/>
              <a:t>上部メニュー「年末調整」を選択します。</a:t>
            </a:r>
            <a:endParaRPr kumimoji="1" lang="en-US" altLang="ja-JP" dirty="0"/>
          </a:p>
          <a:p>
            <a:pPr>
              <a:lnSpc>
                <a:spcPct val="130000"/>
              </a:lnSpc>
            </a:pPr>
            <a:endParaRPr lang="en-US" altLang="ja-JP" dirty="0"/>
          </a:p>
          <a:p>
            <a:pPr>
              <a:lnSpc>
                <a:spcPct val="130000"/>
              </a:lnSpc>
            </a:pPr>
            <a:r>
              <a:rPr kumimoji="1" lang="ja-JP" altLang="en-US" b="1"/>
              <a:t>年末調整申請フォーム</a:t>
            </a:r>
            <a:endParaRPr lang="en-US" altLang="ja-JP" b="1" dirty="0"/>
          </a:p>
          <a:p>
            <a:pPr>
              <a:lnSpc>
                <a:spcPct val="130000"/>
              </a:lnSpc>
            </a:pPr>
            <a:r>
              <a:rPr lang="ja-JP" altLang="en-US"/>
              <a:t>管理者から依頼後、</a:t>
            </a:r>
            <a:endParaRPr lang="en-US" altLang="ja-JP" dirty="0"/>
          </a:p>
          <a:p>
            <a:pPr>
              <a:lnSpc>
                <a:spcPct val="130000"/>
              </a:lnSpc>
            </a:pPr>
            <a:r>
              <a:rPr lang="ja-JP" altLang="en-US"/>
              <a:t>年末調整申告書の情報を入力することができる状態となります。</a:t>
            </a:r>
            <a:endParaRPr lang="en-US" altLang="ja-JP" dirty="0"/>
          </a:p>
          <a:p>
            <a:pPr>
              <a:lnSpc>
                <a:spcPct val="130000"/>
              </a:lnSpc>
            </a:pPr>
            <a:endParaRPr lang="en-US" altLang="ja-JP" dirty="0"/>
          </a:p>
          <a:p>
            <a:pPr>
              <a:lnSpc>
                <a:spcPct val="130000"/>
              </a:lnSpc>
            </a:pPr>
            <a:r>
              <a:rPr lang="en-US" altLang="ja-JP" dirty="0"/>
              <a:t>※</a:t>
            </a:r>
            <a:r>
              <a:rPr lang="ja-JP" altLang="en-US"/>
              <a:t>未依頼の場合</a:t>
            </a:r>
            <a:r>
              <a:rPr lang="ja-JP" altLang="en-US">
                <a:solidFill>
                  <a:schemeClr val="tx1"/>
                </a:solidFill>
              </a:rPr>
              <a:t>「</a:t>
            </a:r>
            <a:r>
              <a:rPr lang="ja-JP" altLang="en-US" b="0" i="0">
                <a:solidFill>
                  <a:schemeClr val="tx1"/>
                </a:solidFill>
                <a:effectLst/>
                <a:latin typeface="Meiryo" panose="020B0604030504040204" pitchFamily="34" charset="-128"/>
                <a:ea typeface="Meiryo" panose="020B0604030504040204" pitchFamily="34" charset="-128"/>
              </a:rPr>
              <a:t>年末調整の提出依頼はありません。」と表示されます。</a:t>
            </a:r>
          </a:p>
        </p:txBody>
      </p:sp>
      <p:sp>
        <p:nvSpPr>
          <p:cNvPr id="9" name="テキスト プレースホルダー 8">
            <a:extLst>
              <a:ext uri="{FF2B5EF4-FFF2-40B4-BE49-F238E27FC236}">
                <a16:creationId xmlns:a16="http://schemas.microsoft.com/office/drawing/2014/main" id="{87166426-98D9-A541-AB2F-0B165527FB3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>
            <a:normAutofit/>
          </a:bodyPr>
          <a:lstStyle/>
          <a:p>
            <a:pPr>
              <a:lnSpc>
                <a:spcPct val="130000"/>
              </a:lnSpc>
            </a:pPr>
            <a:r>
              <a:rPr lang="ja-JP" altLang="en-US"/>
              <a:t>アプリ利用の場合はプッシュ通知、</a:t>
            </a:r>
            <a:endParaRPr lang="en-US" altLang="ja-JP" dirty="0"/>
          </a:p>
          <a:p>
            <a:pPr>
              <a:lnSpc>
                <a:spcPct val="130000"/>
              </a:lnSpc>
            </a:pPr>
            <a:r>
              <a:rPr lang="ja-JP" altLang="en-US"/>
              <a:t>メールアドレスが登録済みの場合はメールにて、依頼を確認できます。</a:t>
            </a:r>
            <a:endParaRPr lang="en-US" altLang="ja-JP" dirty="0"/>
          </a:p>
        </p:txBody>
      </p:sp>
      <p:pic>
        <p:nvPicPr>
          <p:cNvPr id="10" name="図 9" descr="グラフィカル ユーザー インターフェイス, テキスト, アプリケーション, メール&#10;&#10;自動的に生成された説明">
            <a:extLst>
              <a:ext uri="{FF2B5EF4-FFF2-40B4-BE49-F238E27FC236}">
                <a16:creationId xmlns:a16="http://schemas.microsoft.com/office/drawing/2014/main" id="{982FFEEB-A2DC-899C-47EA-66230F6A3A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103" y="4428982"/>
            <a:ext cx="4208076" cy="225221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13" name="図 12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D27769EA-66C6-BE8E-8F94-BDD836651D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49" y="1578577"/>
            <a:ext cx="4239956" cy="225221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29B249A4-B8B7-3938-B1E6-5A9E592D2CC3}"/>
              </a:ext>
            </a:extLst>
          </p:cNvPr>
          <p:cNvSpPr/>
          <p:nvPr/>
        </p:nvSpPr>
        <p:spPr>
          <a:xfrm>
            <a:off x="128336" y="2636722"/>
            <a:ext cx="1068416" cy="300054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kumimoji="1" lang="ja-JP" altLang="en-US" sz="1200" dirty="0">
              <a:solidFill>
                <a:schemeClr val="tx1">
                  <a:lumMod val="75000"/>
                  <a:lumOff val="25000"/>
                </a:schemeClr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04B0F0FA-1C9B-B550-C17A-4301F7B129B2}"/>
              </a:ext>
            </a:extLst>
          </p:cNvPr>
          <p:cNvSpPr/>
          <p:nvPr/>
        </p:nvSpPr>
        <p:spPr>
          <a:xfrm>
            <a:off x="1196752" y="4428982"/>
            <a:ext cx="288032" cy="241946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kumimoji="1" lang="ja-JP" altLang="en-US" sz="1200" dirty="0">
              <a:solidFill>
                <a:schemeClr val="tx1">
                  <a:lumMod val="75000"/>
                  <a:lumOff val="25000"/>
                </a:schemeClr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pic>
        <p:nvPicPr>
          <p:cNvPr id="6" name="図 5" descr="グラフィカル ユーザー インターフェイス, テキスト, アプリケーション, メール&#10;&#10;自動的に生成された説明">
            <a:extLst>
              <a:ext uri="{FF2B5EF4-FFF2-40B4-BE49-F238E27FC236}">
                <a16:creationId xmlns:a16="http://schemas.microsoft.com/office/drawing/2014/main" id="{4A410D86-09FC-6199-6904-2C6A4BA036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733" y="7279386"/>
            <a:ext cx="2707802" cy="1490037"/>
          </a:xfrm>
          <a:prstGeom prst="rect">
            <a:avLst/>
          </a:prstGeom>
        </p:spPr>
      </p:pic>
      <p:pic>
        <p:nvPicPr>
          <p:cNvPr id="12" name="図 11" descr="グラフィカル ユーザー インターフェイス, テキスト, アプリケーション, チャットまたはテキスト メッセージ&#10;&#10;自動的に生成された説明">
            <a:extLst>
              <a:ext uri="{FF2B5EF4-FFF2-40B4-BE49-F238E27FC236}">
                <a16:creationId xmlns:a16="http://schemas.microsoft.com/office/drawing/2014/main" id="{DB2F0D82-5454-1A41-14DB-142BA644D7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8694" y="7113240"/>
            <a:ext cx="1274402" cy="2643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8631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図 15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961E8FC4-75A5-74B5-3C04-33D44A0779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640" y="4464580"/>
            <a:ext cx="4143144" cy="2215229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2" name="テキスト プレースホルダー 1">
            <a:extLst>
              <a:ext uri="{FF2B5EF4-FFF2-40B4-BE49-F238E27FC236}">
                <a16:creationId xmlns:a16="http://schemas.microsoft.com/office/drawing/2014/main" id="{1F0B636F-E1C8-2947-A425-542DF3EBEB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ja-JP" altLang="en-US" sz="1200" i="0" u="none" strike="noStrike">
                <a:effectLst/>
                <a:latin typeface="+mn-lt"/>
              </a:rPr>
              <a:t>画面ごとに質問が表示されますので、１つずつ回答していきます。</a:t>
            </a:r>
            <a:br>
              <a:rPr lang="ja-JP" altLang="en-US" sz="1200">
                <a:effectLst/>
                <a:latin typeface="+mn-lt"/>
              </a:rPr>
            </a:br>
            <a:r>
              <a:rPr lang="ja-JP" altLang="en-US" sz="1200" i="0" u="none" strike="noStrike">
                <a:effectLst/>
                <a:latin typeface="+mn-lt"/>
              </a:rPr>
              <a:t>「次へ」をクリックすると、回答が保存され、次の画面へ進みます</a:t>
            </a:r>
            <a:r>
              <a:rPr lang="ja-JP" altLang="en-US" sz="1200" b="0" i="0" u="none" strike="noStrike">
                <a:effectLst/>
                <a:latin typeface="+mn-lt"/>
              </a:rPr>
              <a:t>。</a:t>
            </a:r>
            <a:endParaRPr lang="ja-JP" altLang="en-US" sz="1200" b="0">
              <a:effectLst/>
              <a:latin typeface="+mn-lt"/>
            </a:endParaRPr>
          </a:p>
        </p:txBody>
      </p:sp>
      <p:sp>
        <p:nvSpPr>
          <p:cNvPr id="3" name="タイトル 2">
            <a:extLst>
              <a:ext uri="{FF2B5EF4-FFF2-40B4-BE49-F238E27FC236}">
                <a16:creationId xmlns:a16="http://schemas.microsoft.com/office/drawing/2014/main" id="{C30252FD-DB3A-6048-BFA5-16C99AF0DA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z="1400"/>
              <a:t>２</a:t>
            </a:r>
            <a:r>
              <a:rPr lang="en-US" altLang="ja-JP" sz="1400" dirty="0"/>
              <a:t>-1. </a:t>
            </a:r>
            <a:r>
              <a:rPr lang="ja-JP" altLang="en-US" sz="1400"/>
              <a:t>回答入力・画面の移動（</a:t>
            </a:r>
            <a:r>
              <a:rPr lang="en-US" altLang="ja-JP" sz="1400" dirty="0"/>
              <a:t>2/2</a:t>
            </a:r>
            <a:r>
              <a:rPr lang="ja-JP" altLang="en-US" sz="1400"/>
              <a:t>）</a:t>
            </a:r>
            <a:endParaRPr kumimoji="1" lang="ja-JP" altLang="en-US" sz="1400"/>
          </a:p>
        </p:txBody>
      </p:sp>
      <p:sp>
        <p:nvSpPr>
          <p:cNvPr id="7" name="テキスト プレースホルダー 6">
            <a:extLst>
              <a:ext uri="{FF2B5EF4-FFF2-40B4-BE49-F238E27FC236}">
                <a16:creationId xmlns:a16="http://schemas.microsoft.com/office/drawing/2014/main" id="{4E57DCC0-CC9E-FB42-8B67-877B0FE97E2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437112" y="1456008"/>
            <a:ext cx="2267071" cy="2583300"/>
          </a:xfrm>
        </p:spPr>
        <p:txBody>
          <a:bodyPr/>
          <a:lstStyle/>
          <a:p>
            <a:pPr>
              <a:lnSpc>
                <a:spcPct val="130000"/>
              </a:lnSpc>
            </a:pPr>
            <a:r>
              <a:rPr lang="ja-JP" altLang="en-US" b="1" i="0">
                <a:solidFill>
                  <a:srgbClr val="333333"/>
                </a:solidFill>
                <a:effectLst/>
                <a:latin typeface="Meiryo" panose="020B0604030504040204" pitchFamily="34" charset="-128"/>
                <a:ea typeface="Meiryo" panose="020B0604030504040204" pitchFamily="34" charset="-128"/>
              </a:rPr>
              <a:t>「年末調整に回答する前に」画面</a:t>
            </a:r>
          </a:p>
          <a:p>
            <a:pPr>
              <a:lnSpc>
                <a:spcPct val="130000"/>
              </a:lnSpc>
            </a:pPr>
            <a:endParaRPr kumimoji="1" lang="en-US" altLang="ja-JP" b="1" dirty="0"/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ja-JP" altLang="en-US">
                <a:latin typeface="+mn-lt"/>
              </a:rPr>
              <a:t>必要書類や情報</a:t>
            </a:r>
            <a:r>
              <a:rPr lang="ja-JP" altLang="en-US" sz="1000" b="0" i="0" u="none" strike="noStrike">
                <a:solidFill>
                  <a:srgbClr val="000000"/>
                </a:solidFill>
                <a:effectLst/>
                <a:latin typeface="+mn-lt"/>
              </a:rPr>
              <a:t>が案内されています。</a:t>
            </a:r>
            <a:endParaRPr lang="en-US" altLang="ja-JP" sz="1000" b="0" i="0" u="none" strike="noStrike" dirty="0">
              <a:solidFill>
                <a:srgbClr val="000000"/>
              </a:solidFill>
              <a:effectLst/>
              <a:latin typeface="+mn-lt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ja-JP" altLang="en-US">
                <a:solidFill>
                  <a:srgbClr val="000000"/>
                </a:solidFill>
                <a:latin typeface="+mn-lt"/>
              </a:rPr>
              <a:t>案内</a:t>
            </a:r>
            <a:r>
              <a:rPr lang="ja-JP" altLang="en-US" sz="1000" b="0" i="0" u="none" strike="noStrike">
                <a:solidFill>
                  <a:srgbClr val="000000"/>
                </a:solidFill>
                <a:effectLst/>
                <a:latin typeface="+mn-lt"/>
              </a:rPr>
              <a:t>確認後、「回答を開始」ボタンをクリックします。</a:t>
            </a:r>
            <a:endParaRPr lang="ja-JP" altLang="en-US" sz="1000" b="0">
              <a:effectLst/>
              <a:latin typeface="+mn-lt"/>
            </a:endParaRPr>
          </a:p>
        </p:txBody>
      </p:sp>
      <p:sp>
        <p:nvSpPr>
          <p:cNvPr id="8" name="テキスト プレースホルダー 7">
            <a:extLst>
              <a:ext uri="{FF2B5EF4-FFF2-40B4-BE49-F238E27FC236}">
                <a16:creationId xmlns:a16="http://schemas.microsoft.com/office/drawing/2014/main" id="{E7472F5F-3110-B545-8287-473F00F3A14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ja-JP" altLang="en-US" sz="1000" b="0" i="0" u="none" strike="noStrike">
                <a:solidFill>
                  <a:srgbClr val="000000"/>
                </a:solidFill>
                <a:effectLst/>
                <a:latin typeface="+mn-lt"/>
              </a:rPr>
              <a:t>画面ごとの質問へ回答を入力し、</a:t>
            </a:r>
            <a:br>
              <a:rPr lang="ja-JP" altLang="en-US" sz="1000" b="0">
                <a:effectLst/>
                <a:latin typeface="+mn-lt"/>
              </a:rPr>
            </a:br>
            <a:r>
              <a:rPr lang="ja-JP" altLang="en-US" sz="1000" b="0">
                <a:effectLst/>
                <a:latin typeface="+mn-lt"/>
              </a:rPr>
              <a:t>画面下部の</a:t>
            </a:r>
            <a:r>
              <a:rPr lang="ja-JP" altLang="en-US" sz="1000" b="0" i="0" u="none" strike="noStrike">
                <a:solidFill>
                  <a:srgbClr val="000000"/>
                </a:solidFill>
                <a:effectLst/>
                <a:latin typeface="+mn-lt"/>
              </a:rPr>
              <a:t>「次へ」ボタンをクリックします。</a:t>
            </a:r>
            <a:endParaRPr lang="en-US" altLang="ja-JP" sz="1000" b="0" i="0" u="none" strike="noStrike" dirty="0">
              <a:solidFill>
                <a:srgbClr val="000000"/>
              </a:solidFill>
              <a:effectLst/>
              <a:latin typeface="+mn-lt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en-US" altLang="ja-JP" dirty="0">
              <a:solidFill>
                <a:srgbClr val="000000"/>
              </a:solidFill>
              <a:latin typeface="+mn-lt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ja-JP" altLang="en-US" sz="1000" b="0" i="0" u="none" strike="noStrike">
                <a:solidFill>
                  <a:srgbClr val="000000"/>
                </a:solidFill>
                <a:effectLst/>
                <a:latin typeface="+mn-lt"/>
              </a:rPr>
              <a:t>「次へ」ボタンをクリックした時点の回答が保存され、次の画面へ進みます。</a:t>
            </a:r>
            <a:endParaRPr lang="en-US" altLang="ja-JP" sz="1000" b="0" i="0" u="none" strike="noStrike" dirty="0">
              <a:solidFill>
                <a:srgbClr val="000000"/>
              </a:solidFill>
              <a:effectLst/>
              <a:latin typeface="+mn-lt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en-US" altLang="ja-JP" dirty="0">
              <a:solidFill>
                <a:srgbClr val="000000"/>
              </a:solidFill>
              <a:latin typeface="+mn-lt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ja-JP" altLang="en-US" sz="1000" b="0">
                <a:solidFill>
                  <a:srgbClr val="000000"/>
                </a:solidFill>
                <a:effectLst/>
                <a:latin typeface="+mn-lt"/>
              </a:rPr>
              <a:t>「戻る」ボタンをクリックすると、一つ前の質問の画面が表示されます。</a:t>
            </a:r>
            <a:endParaRPr lang="ja-JP" altLang="en-US" sz="1000" b="0">
              <a:effectLst/>
              <a:latin typeface="+mn-lt"/>
            </a:endParaRPr>
          </a:p>
        </p:txBody>
      </p:sp>
      <p:sp>
        <p:nvSpPr>
          <p:cNvPr id="9" name="テキスト プレースホルダー 8">
            <a:extLst>
              <a:ext uri="{FF2B5EF4-FFF2-40B4-BE49-F238E27FC236}">
                <a16:creationId xmlns:a16="http://schemas.microsoft.com/office/drawing/2014/main" id="{69F16D96-8BA0-644D-BCC8-C62DF62788F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pPr>
              <a:lnSpc>
                <a:spcPct val="130000"/>
              </a:lnSpc>
            </a:pPr>
            <a:r>
              <a:rPr kumimoji="1" lang="ja-JP" altLang="en-US" b="1"/>
              <a:t>「年末調整申請メニュー」ボタン</a:t>
            </a:r>
            <a:endParaRPr kumimoji="1" lang="en-US" altLang="ja-JP" b="1" dirty="0"/>
          </a:p>
          <a:p>
            <a:pPr>
              <a:lnSpc>
                <a:spcPct val="130000"/>
              </a:lnSpc>
            </a:pPr>
            <a:endParaRPr lang="en-US" altLang="ja-JP" dirty="0"/>
          </a:p>
          <a:p>
            <a:pPr>
              <a:lnSpc>
                <a:spcPct val="130000"/>
              </a:lnSpc>
            </a:pPr>
            <a:r>
              <a:rPr lang="ja-JP" altLang="en-US"/>
              <a:t>現在表示中の質問より以前に回答済みの画面が、目次形式で表示されます。</a:t>
            </a:r>
            <a:endParaRPr lang="en-US" altLang="ja-JP" dirty="0"/>
          </a:p>
          <a:p>
            <a:pPr>
              <a:lnSpc>
                <a:spcPct val="130000"/>
              </a:lnSpc>
            </a:pPr>
            <a:endParaRPr lang="en-US" altLang="ja-JP" dirty="0"/>
          </a:p>
          <a:p>
            <a:pPr>
              <a:lnSpc>
                <a:spcPct val="130000"/>
              </a:lnSpc>
            </a:pPr>
            <a:r>
              <a:rPr lang="ja-JP" altLang="en-US"/>
              <a:t>任意の項目をクリックすると、該当の質問の画面まで戻って表示されます。</a:t>
            </a:r>
            <a:endParaRPr lang="en-US" altLang="ja-JP" dirty="0"/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A125972F-BD3B-6D42-BF0C-D8AA1F081E5C}"/>
              </a:ext>
            </a:extLst>
          </p:cNvPr>
          <p:cNvSpPr/>
          <p:nvPr/>
        </p:nvSpPr>
        <p:spPr>
          <a:xfrm flipV="1">
            <a:off x="1483534" y="6177736"/>
            <a:ext cx="1585426" cy="431448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kumimoji="1" lang="ja-JP" altLang="en-US" sz="1200" dirty="0">
              <a:solidFill>
                <a:schemeClr val="tx1">
                  <a:lumMod val="75000"/>
                  <a:lumOff val="25000"/>
                </a:schemeClr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pic>
        <p:nvPicPr>
          <p:cNvPr id="68" name="図 67" descr="グラフィカル ユーザー インターフェイス, テキスト, アプリケーション, メール&#10;&#10;自動的に生成された説明">
            <a:extLst>
              <a:ext uri="{FF2B5EF4-FFF2-40B4-BE49-F238E27FC236}">
                <a16:creationId xmlns:a16="http://schemas.microsoft.com/office/drawing/2014/main" id="{137933BA-94AC-6E0C-BA6C-F919BAA72D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582"/>
          <a:stretch>
            <a:fillRect/>
          </a:stretch>
        </p:blipFill>
        <p:spPr>
          <a:xfrm>
            <a:off x="171721" y="1462400"/>
            <a:ext cx="4127490" cy="1224237"/>
          </a:xfrm>
          <a:custGeom>
            <a:avLst/>
            <a:gdLst>
              <a:gd name="connsiteX0" fmla="*/ 0 w 4127490"/>
              <a:gd name="connsiteY0" fmla="*/ 0 h 1224237"/>
              <a:gd name="connsiteX1" fmla="*/ 4127490 w 4127490"/>
              <a:gd name="connsiteY1" fmla="*/ 0 h 1224237"/>
              <a:gd name="connsiteX2" fmla="*/ 4127490 w 4127490"/>
              <a:gd name="connsiteY2" fmla="*/ 1217193 h 1224237"/>
              <a:gd name="connsiteX3" fmla="*/ 3978950 w 4127490"/>
              <a:gd name="connsiteY3" fmla="*/ 1222554 h 1224237"/>
              <a:gd name="connsiteX4" fmla="*/ 2092293 w 4127490"/>
              <a:gd name="connsiteY4" fmla="*/ 1212827 h 1224237"/>
              <a:gd name="connsiteX5" fmla="*/ 205637 w 4127490"/>
              <a:gd name="connsiteY5" fmla="*/ 1203100 h 1224237"/>
              <a:gd name="connsiteX6" fmla="*/ 0 w 4127490"/>
              <a:gd name="connsiteY6" fmla="*/ 1210522 h 1224237"/>
              <a:gd name="connsiteX7" fmla="*/ 0 w 4127490"/>
              <a:gd name="connsiteY7" fmla="*/ 0 h 1224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27490" h="1224237">
                <a:moveTo>
                  <a:pt x="0" y="0"/>
                </a:moveTo>
                <a:lnTo>
                  <a:pt x="4127490" y="0"/>
                </a:lnTo>
                <a:lnTo>
                  <a:pt x="4127490" y="1217193"/>
                </a:lnTo>
                <a:lnTo>
                  <a:pt x="3978950" y="1222554"/>
                </a:lnTo>
                <a:cubicBezTo>
                  <a:pt x="3350065" y="1234443"/>
                  <a:pt x="2721179" y="1178242"/>
                  <a:pt x="2092293" y="1212827"/>
                </a:cubicBezTo>
                <a:cubicBezTo>
                  <a:pt x="1463408" y="1247412"/>
                  <a:pt x="834523" y="1191211"/>
                  <a:pt x="205637" y="1203100"/>
                </a:cubicBezTo>
                <a:lnTo>
                  <a:pt x="0" y="1210522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52" name="図 51" descr="グラフィカル ユーザー インターフェイス, アプリケーション, Teams&#10;&#10;自動的に生成された説明">
            <a:extLst>
              <a:ext uri="{FF2B5EF4-FFF2-40B4-BE49-F238E27FC236}">
                <a16:creationId xmlns:a16="http://schemas.microsoft.com/office/drawing/2014/main" id="{C1C2F6FF-5703-14A9-5217-CC398236822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17" t="30501" r="100000" b="66169"/>
          <a:stretch/>
        </p:blipFill>
        <p:spPr>
          <a:xfrm>
            <a:off x="-2836946" y="4387656"/>
            <a:ext cx="50225" cy="72666"/>
          </a:xfrm>
          <a:custGeom>
            <a:avLst/>
            <a:gdLst>
              <a:gd name="connsiteX0" fmla="*/ 50225 w 50225"/>
              <a:gd name="connsiteY0" fmla="*/ 0 h 72666"/>
              <a:gd name="connsiteX1" fmla="*/ 50225 w 50225"/>
              <a:gd name="connsiteY1" fmla="*/ 70854 h 72666"/>
              <a:gd name="connsiteX2" fmla="*/ 0 w 50225"/>
              <a:gd name="connsiteY2" fmla="*/ 72666 h 72666"/>
              <a:gd name="connsiteX3" fmla="*/ 8123 w 50225"/>
              <a:gd name="connsiteY3" fmla="*/ 1519 h 72666"/>
              <a:gd name="connsiteX4" fmla="*/ 50225 w 50225"/>
              <a:gd name="connsiteY4" fmla="*/ 0 h 72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225" h="72666">
                <a:moveTo>
                  <a:pt x="50225" y="0"/>
                </a:moveTo>
                <a:lnTo>
                  <a:pt x="50225" y="70854"/>
                </a:lnTo>
                <a:lnTo>
                  <a:pt x="0" y="72666"/>
                </a:lnTo>
                <a:lnTo>
                  <a:pt x="8123" y="1519"/>
                </a:lnTo>
                <a:lnTo>
                  <a:pt x="50225" y="0"/>
                </a:lnTo>
                <a:close/>
              </a:path>
            </a:pathLst>
          </a:custGeom>
        </p:spPr>
      </p:pic>
      <p:pic>
        <p:nvPicPr>
          <p:cNvPr id="51" name="図 50" descr="グラフィカル ユーザー インターフェイス, アプリケーション, Teams&#10;&#10;自動的に生成された説明">
            <a:extLst>
              <a:ext uri="{FF2B5EF4-FFF2-40B4-BE49-F238E27FC236}">
                <a16:creationId xmlns:a16="http://schemas.microsoft.com/office/drawing/2014/main" id="{A09F60D7-662E-DB7A-B5A7-BB09DD2ED0E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00" t="30570" r="-3459" b="65947"/>
          <a:stretch/>
        </p:blipFill>
        <p:spPr>
          <a:xfrm>
            <a:off x="1340769" y="4389175"/>
            <a:ext cx="142765" cy="76006"/>
          </a:xfrm>
          <a:custGeom>
            <a:avLst/>
            <a:gdLst>
              <a:gd name="connsiteX0" fmla="*/ 142765 w 142765"/>
              <a:gd name="connsiteY0" fmla="*/ 0 h 76006"/>
              <a:gd name="connsiteX1" fmla="*/ 134642 w 142765"/>
              <a:gd name="connsiteY1" fmla="*/ 71147 h 76006"/>
              <a:gd name="connsiteX2" fmla="*/ 0 w 142765"/>
              <a:gd name="connsiteY2" fmla="*/ 76006 h 76006"/>
              <a:gd name="connsiteX3" fmla="*/ 0 w 142765"/>
              <a:gd name="connsiteY3" fmla="*/ 5152 h 76006"/>
              <a:gd name="connsiteX4" fmla="*/ 142765 w 142765"/>
              <a:gd name="connsiteY4" fmla="*/ 0 h 76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765" h="76006">
                <a:moveTo>
                  <a:pt x="142765" y="0"/>
                </a:moveTo>
                <a:lnTo>
                  <a:pt x="134642" y="71147"/>
                </a:lnTo>
                <a:lnTo>
                  <a:pt x="0" y="76006"/>
                </a:lnTo>
                <a:lnTo>
                  <a:pt x="0" y="5152"/>
                </a:lnTo>
                <a:lnTo>
                  <a:pt x="142765" y="0"/>
                </a:lnTo>
                <a:close/>
              </a:path>
            </a:pathLst>
          </a:custGeom>
        </p:spPr>
      </p:pic>
      <p:pic>
        <p:nvPicPr>
          <p:cNvPr id="50" name="図 49" descr="グラフィカル ユーザー インターフェイス, アプリケーション, Teams&#10;&#10;自動的に生成された説明">
            <a:extLst>
              <a:ext uri="{FF2B5EF4-FFF2-40B4-BE49-F238E27FC236}">
                <a16:creationId xmlns:a16="http://schemas.microsoft.com/office/drawing/2014/main" id="{F019C789-D2FB-B3E2-B8C1-76CCDCE1F8E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08" b="14889"/>
          <a:stretch/>
        </p:blipFill>
        <p:spPr>
          <a:xfrm>
            <a:off x="169219" y="2767894"/>
            <a:ext cx="4127490" cy="1130452"/>
          </a:xfrm>
          <a:custGeom>
            <a:avLst/>
            <a:gdLst>
              <a:gd name="connsiteX0" fmla="*/ 488820 w 4127490"/>
              <a:gd name="connsiteY0" fmla="*/ 294 h 1130452"/>
              <a:gd name="connsiteX1" fmla="*/ 2105954 w 4127490"/>
              <a:gd name="connsiteY1" fmla="*/ 11411 h 1130452"/>
              <a:gd name="connsiteX2" fmla="*/ 3992610 w 4127490"/>
              <a:gd name="connsiteY2" fmla="*/ 21138 h 1130452"/>
              <a:gd name="connsiteX3" fmla="*/ 4127490 w 4127490"/>
              <a:gd name="connsiteY3" fmla="*/ 16270 h 1130452"/>
              <a:gd name="connsiteX4" fmla="*/ 4127490 w 4127490"/>
              <a:gd name="connsiteY4" fmla="*/ 1130452 h 1130452"/>
              <a:gd name="connsiteX5" fmla="*/ 0 w 4127490"/>
              <a:gd name="connsiteY5" fmla="*/ 1130452 h 1130452"/>
              <a:gd name="connsiteX6" fmla="*/ 0 w 4127490"/>
              <a:gd name="connsiteY6" fmla="*/ 9599 h 1130452"/>
              <a:gd name="connsiteX7" fmla="*/ 219297 w 4127490"/>
              <a:gd name="connsiteY7" fmla="*/ 1684 h 1130452"/>
              <a:gd name="connsiteX8" fmla="*/ 488820 w 4127490"/>
              <a:gd name="connsiteY8" fmla="*/ 294 h 1130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27490" h="1130452">
                <a:moveTo>
                  <a:pt x="488820" y="294"/>
                </a:moveTo>
                <a:cubicBezTo>
                  <a:pt x="1027864" y="4000"/>
                  <a:pt x="1566909" y="41056"/>
                  <a:pt x="2105954" y="11411"/>
                </a:cubicBezTo>
                <a:cubicBezTo>
                  <a:pt x="2734839" y="-23174"/>
                  <a:pt x="3363725" y="33027"/>
                  <a:pt x="3992610" y="21138"/>
                </a:cubicBezTo>
                <a:lnTo>
                  <a:pt x="4127490" y="16270"/>
                </a:lnTo>
                <a:lnTo>
                  <a:pt x="4127490" y="1130452"/>
                </a:lnTo>
                <a:lnTo>
                  <a:pt x="0" y="1130452"/>
                </a:lnTo>
                <a:lnTo>
                  <a:pt x="0" y="9599"/>
                </a:lnTo>
                <a:lnTo>
                  <a:pt x="219297" y="1684"/>
                </a:lnTo>
                <a:cubicBezTo>
                  <a:pt x="309138" y="-14"/>
                  <a:pt x="398979" y="-323"/>
                  <a:pt x="488820" y="294"/>
                </a:cubicBezTo>
                <a:close/>
              </a:path>
            </a:pathLst>
          </a:cu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FE54F90F-D4A5-504A-8818-AA5C11734C8C}"/>
              </a:ext>
            </a:extLst>
          </p:cNvPr>
          <p:cNvSpPr/>
          <p:nvPr/>
        </p:nvSpPr>
        <p:spPr>
          <a:xfrm>
            <a:off x="1735810" y="3481604"/>
            <a:ext cx="973110" cy="319268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kumimoji="1" lang="ja-JP" altLang="en-US" sz="1200" dirty="0">
              <a:solidFill>
                <a:schemeClr val="tx1">
                  <a:lumMod val="75000"/>
                  <a:lumOff val="25000"/>
                </a:schemeClr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pic>
        <p:nvPicPr>
          <p:cNvPr id="70" name="図 69" descr="グラフィカル ユーザー インターフェイス, テキスト, アプリケーション, メール&#10;&#10;自動的に生成された説明">
            <a:extLst>
              <a:ext uri="{FF2B5EF4-FFF2-40B4-BE49-F238E27FC236}">
                <a16:creationId xmlns:a16="http://schemas.microsoft.com/office/drawing/2014/main" id="{B73B54E6-B257-59C8-8CD5-DCF982EEAF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77" y="7051121"/>
            <a:ext cx="2613535" cy="1392479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71" name="正方形/長方形 70">
            <a:extLst>
              <a:ext uri="{FF2B5EF4-FFF2-40B4-BE49-F238E27FC236}">
                <a16:creationId xmlns:a16="http://schemas.microsoft.com/office/drawing/2014/main" id="{B00C77C0-5DD6-212F-1A7D-BA811F4E8CEF}"/>
              </a:ext>
            </a:extLst>
          </p:cNvPr>
          <p:cNvSpPr/>
          <p:nvPr/>
        </p:nvSpPr>
        <p:spPr>
          <a:xfrm flipV="1">
            <a:off x="332656" y="7185248"/>
            <a:ext cx="654762" cy="238957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kumimoji="1" lang="ja-JP" altLang="en-US" sz="1200" dirty="0">
              <a:solidFill>
                <a:schemeClr val="tx1">
                  <a:lumMod val="75000"/>
                  <a:lumOff val="25000"/>
                </a:schemeClr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72" name="正方形/長方形 71">
            <a:extLst>
              <a:ext uri="{FF2B5EF4-FFF2-40B4-BE49-F238E27FC236}">
                <a16:creationId xmlns:a16="http://schemas.microsoft.com/office/drawing/2014/main" id="{2D2D4FB9-D049-E618-58C8-14BE47CF5341}"/>
              </a:ext>
            </a:extLst>
          </p:cNvPr>
          <p:cNvSpPr/>
          <p:nvPr/>
        </p:nvSpPr>
        <p:spPr>
          <a:xfrm>
            <a:off x="1268760" y="7833320"/>
            <a:ext cx="1512793" cy="648072"/>
          </a:xfrm>
          <a:prstGeom prst="rect">
            <a:avLst/>
          </a:prstGeom>
          <a:solidFill>
            <a:schemeClr val="bg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9" name="グループ化 18">
            <a:extLst>
              <a:ext uri="{FF2B5EF4-FFF2-40B4-BE49-F238E27FC236}">
                <a16:creationId xmlns:a16="http://schemas.microsoft.com/office/drawing/2014/main" id="{F4F6A7B3-B32D-243C-75EB-EA3448D9F39C}"/>
              </a:ext>
            </a:extLst>
          </p:cNvPr>
          <p:cNvGrpSpPr/>
          <p:nvPr/>
        </p:nvGrpSpPr>
        <p:grpSpPr>
          <a:xfrm>
            <a:off x="1432844" y="7969192"/>
            <a:ext cx="2811192" cy="1441543"/>
            <a:chOff x="82161" y="7052202"/>
            <a:chExt cx="4198688" cy="2293285"/>
          </a:xfrm>
        </p:grpSpPr>
        <p:pic>
          <p:nvPicPr>
            <p:cNvPr id="18" name="図 17" descr="グラフィカル ユーザー インターフェイス, アプリケーション&#10;&#10;自動的に生成された説明">
              <a:extLst>
                <a:ext uri="{FF2B5EF4-FFF2-40B4-BE49-F238E27FC236}">
                  <a16:creationId xmlns:a16="http://schemas.microsoft.com/office/drawing/2014/main" id="{BDE7F2AA-978E-4C5A-C01C-EEEFB8FF44C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9219" y="7052202"/>
              <a:ext cx="4111630" cy="2215229"/>
            </a:xfrm>
            <a:prstGeom prst="rect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</p:pic>
        <p:sp>
          <p:nvSpPr>
            <p:cNvPr id="26" name="正方形/長方形 25">
              <a:extLst>
                <a:ext uri="{FF2B5EF4-FFF2-40B4-BE49-F238E27FC236}">
                  <a16:creationId xmlns:a16="http://schemas.microsoft.com/office/drawing/2014/main" id="{7AB88FCF-85AD-C148-8409-528E582FBFB9}"/>
                </a:ext>
              </a:extLst>
            </p:cNvPr>
            <p:cNvSpPr/>
            <p:nvPr/>
          </p:nvSpPr>
          <p:spPr>
            <a:xfrm>
              <a:off x="82161" y="7246042"/>
              <a:ext cx="1258607" cy="2099445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kumimoji="1" lang="ja-JP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endParaRPr>
            </a:p>
          </p:txBody>
        </p:sp>
      </p:grpSp>
      <p:sp>
        <p:nvSpPr>
          <p:cNvPr id="73" name="下矢印 72">
            <a:extLst>
              <a:ext uri="{FF2B5EF4-FFF2-40B4-BE49-F238E27FC236}">
                <a16:creationId xmlns:a16="http://schemas.microsoft.com/office/drawing/2014/main" id="{2B5A947F-F8AB-C76C-94DA-93C28172C91C}"/>
              </a:ext>
            </a:extLst>
          </p:cNvPr>
          <p:cNvSpPr/>
          <p:nvPr/>
        </p:nvSpPr>
        <p:spPr>
          <a:xfrm rot="18974231">
            <a:off x="998310" y="7419830"/>
            <a:ext cx="282491" cy="734873"/>
          </a:xfrm>
          <a:prstGeom prst="downArrow">
            <a:avLst>
              <a:gd name="adj1" fmla="val 23198"/>
              <a:gd name="adj2" fmla="val 50000"/>
            </a:avLst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170478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ユーザー定義 1">
      <a:majorFont>
        <a:latin typeface="メイリオ"/>
        <a:ea typeface="メイリオ"/>
        <a:cs typeface=""/>
      </a:majorFont>
      <a:minorFont>
        <a:latin typeface="メイリオ"/>
        <a:ea typeface="メイリオ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25400">
          <a:solidFill>
            <a:srgbClr val="EE7609"/>
          </a:solidFill>
        </a:ln>
      </a:spPr>
      <a:bodyPr rtlCol="0" anchor="ctr"/>
      <a:lstStyle>
        <a:defPPr algn="ctr">
          <a:defRPr kumimoji="1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デザインの設定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6804</TotalTime>
  <Words>1415</Words>
  <Application>Microsoft Macintosh PowerPoint</Application>
  <PresentationFormat>A4 210 x 297 mm</PresentationFormat>
  <Paragraphs>144</Paragraphs>
  <Slides>12</Slides>
  <Notes>2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2</vt:i4>
      </vt:variant>
      <vt:variant>
        <vt:lpstr>スライド タイトル</vt:lpstr>
      </vt:variant>
      <vt:variant>
        <vt:i4>12</vt:i4>
      </vt:variant>
    </vt:vector>
  </HeadingPairs>
  <TitlesOfParts>
    <vt:vector size="20" baseType="lpstr">
      <vt:lpstr>Meiryo</vt:lpstr>
      <vt:lpstr>Meiryo</vt:lpstr>
      <vt:lpstr>游ゴシック</vt:lpstr>
      <vt:lpstr>游ゴシック</vt:lpstr>
      <vt:lpstr>Arial</vt:lpstr>
      <vt:lpstr>Calibri</vt:lpstr>
      <vt:lpstr>Office テーマ</vt:lpstr>
      <vt:lpstr>デザインの設定</vt:lpstr>
      <vt:lpstr>PowerPoint プレゼンテーション</vt:lpstr>
      <vt:lpstr>はじめに</vt:lpstr>
      <vt:lpstr>目次</vt:lpstr>
      <vt:lpstr>PowerPoint プレゼンテーション</vt:lpstr>
      <vt:lpstr>1-1. ログイン・パスワード変更</vt:lpstr>
      <vt:lpstr>1-2. アプリダウンロード</vt:lpstr>
      <vt:lpstr>2. 年末調整のアンケート回答</vt:lpstr>
      <vt:lpstr>２-1. 回答入力・画面の移動（1/2）</vt:lpstr>
      <vt:lpstr>２-1. 回答入力・画面の移動（2/2）</vt:lpstr>
      <vt:lpstr>2-2.ファイル添付（保険料控除・住宅ローン控除）</vt:lpstr>
      <vt:lpstr>2-3. 回答確認・提出</vt:lpstr>
      <vt:lpstr>2-4. 修正依頼・確認完了の通知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subject/>
  <dc:creator/>
  <cp:keywords/>
  <dc:description/>
  <cp:lastModifiedBy>Microsoft Office User</cp:lastModifiedBy>
  <cp:revision>322</cp:revision>
  <cp:lastPrinted>2019-09-25T10:50:18Z</cp:lastPrinted>
  <dcterms:created xsi:type="dcterms:W3CDTF">2014-04-14T01:39:15Z</dcterms:created>
  <dcterms:modified xsi:type="dcterms:W3CDTF">2022-10-05T03:53:43Z</dcterms:modified>
  <cp:category/>
</cp:coreProperties>
</file>